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30" r:id="rId2"/>
    <p:sldMasterId id="2147483743" r:id="rId3"/>
    <p:sldMasterId id="2147483775" r:id="rId4"/>
    <p:sldMasterId id="2147483788" r:id="rId5"/>
  </p:sldMasterIdLst>
  <p:notesMasterIdLst>
    <p:notesMasterId r:id="rId36"/>
  </p:notesMasterIdLst>
  <p:sldIdLst>
    <p:sldId id="256" r:id="rId6"/>
    <p:sldId id="2096975972" r:id="rId7"/>
    <p:sldId id="2096975973" r:id="rId8"/>
    <p:sldId id="2096975974" r:id="rId9"/>
    <p:sldId id="2096975975" r:id="rId10"/>
    <p:sldId id="2096975976" r:id="rId11"/>
    <p:sldId id="2096975977" r:id="rId12"/>
    <p:sldId id="2096975978" r:id="rId13"/>
    <p:sldId id="2096975979" r:id="rId14"/>
    <p:sldId id="2096975980" r:id="rId15"/>
    <p:sldId id="2096975981" r:id="rId16"/>
    <p:sldId id="2096975982" r:id="rId17"/>
    <p:sldId id="891" r:id="rId18"/>
    <p:sldId id="2096975960" r:id="rId19"/>
    <p:sldId id="848" r:id="rId20"/>
    <p:sldId id="808" r:id="rId21"/>
    <p:sldId id="351" r:id="rId22"/>
    <p:sldId id="823" r:id="rId23"/>
    <p:sldId id="2096975964" r:id="rId24"/>
    <p:sldId id="2096975965" r:id="rId25"/>
    <p:sldId id="387" r:id="rId26"/>
    <p:sldId id="2096975961" r:id="rId27"/>
    <p:sldId id="2096975966" r:id="rId28"/>
    <p:sldId id="2096975967" r:id="rId29"/>
    <p:sldId id="2096975968" r:id="rId30"/>
    <p:sldId id="278" r:id="rId31"/>
    <p:sldId id="279" r:id="rId32"/>
    <p:sldId id="2096975969" r:id="rId33"/>
    <p:sldId id="280" r:id="rId34"/>
    <p:sldId id="28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60" d="100"/>
          <a:sy n="60" d="100"/>
        </p:scale>
        <p:origin x="7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tx2"/>
                </a:solidFill>
                <a:latin typeface="Calibri" panose="020F0502020204030204" pitchFamily="34" charset="0"/>
                <a:ea typeface="+mn-ea"/>
                <a:cs typeface="Calibri" panose="020F0502020204030204" pitchFamily="34" charset="0"/>
              </a:defRPr>
            </a:pPr>
            <a:r>
              <a:rPr lang="en-US" sz="2400" dirty="0">
                <a:solidFill>
                  <a:schemeClr val="tx2"/>
                </a:solidFill>
              </a:rPr>
              <a:t>Prevalence of Obesity (BMI &gt;30 kg/m</a:t>
            </a:r>
            <a:r>
              <a:rPr lang="en-US" sz="2400" baseline="30000" dirty="0">
                <a:solidFill>
                  <a:schemeClr val="tx2"/>
                </a:solidFill>
              </a:rPr>
              <a:t>2</a:t>
            </a:r>
            <a:r>
              <a:rPr lang="en-US" sz="2400" dirty="0">
                <a:solidFill>
                  <a:schemeClr val="tx2"/>
                </a:solidFill>
              </a:rPr>
              <a:t>) and Severe Obesity (BMI &gt;40 kg/m</a:t>
            </a:r>
            <a:r>
              <a:rPr lang="en-US" sz="2400" baseline="30000" dirty="0">
                <a:solidFill>
                  <a:schemeClr val="tx2"/>
                </a:solidFill>
              </a:rPr>
              <a:t>2</a:t>
            </a:r>
            <a:r>
              <a:rPr lang="en-US" sz="2400" dirty="0">
                <a:solidFill>
                  <a:schemeClr val="tx2"/>
                </a:solidFill>
              </a:rPr>
              <a:t>)  among US adults 1960-2018</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0"/>
          <c:order val="0"/>
          <c:tx>
            <c:strRef>
              <c:f>Sheet1!$A$2</c:f>
              <c:strCache>
                <c:ptCount val="1"/>
                <c:pt idx="0">
                  <c:v>Obesity</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Sheet1!$B$1:$I$1</c:f>
              <c:strCache>
                <c:ptCount val="8"/>
                <c:pt idx="0">
                  <c:v>1960-62</c:v>
                </c:pt>
                <c:pt idx="1">
                  <c:v>1971-74</c:v>
                </c:pt>
                <c:pt idx="2">
                  <c:v>1976-80</c:v>
                </c:pt>
                <c:pt idx="3">
                  <c:v>1988-94</c:v>
                </c:pt>
                <c:pt idx="4">
                  <c:v>1999-2000</c:v>
                </c:pt>
                <c:pt idx="5">
                  <c:v>2005-06</c:v>
                </c:pt>
                <c:pt idx="6">
                  <c:v>2011-12</c:v>
                </c:pt>
                <c:pt idx="7">
                  <c:v>2017-18</c:v>
                </c:pt>
              </c:strCache>
            </c:strRef>
          </c:cat>
          <c:val>
            <c:numRef>
              <c:f>Sheet1!$B$2:$I$2</c:f>
              <c:numCache>
                <c:formatCode>0.0%</c:formatCode>
                <c:ptCount val="8"/>
                <c:pt idx="0">
                  <c:v>0.13400000000000001</c:v>
                </c:pt>
                <c:pt idx="1">
                  <c:v>0.14499999999999999</c:v>
                </c:pt>
                <c:pt idx="2">
                  <c:v>0.15</c:v>
                </c:pt>
                <c:pt idx="3">
                  <c:v>0.222</c:v>
                </c:pt>
                <c:pt idx="4">
                  <c:v>0.309</c:v>
                </c:pt>
                <c:pt idx="5">
                  <c:v>0.35099999999999998</c:v>
                </c:pt>
                <c:pt idx="6">
                  <c:v>0.35299999999999998</c:v>
                </c:pt>
                <c:pt idx="7">
                  <c:v>0.42799999999999999</c:v>
                </c:pt>
              </c:numCache>
            </c:numRef>
          </c:val>
          <c:smooth val="0"/>
          <c:extLst>
            <c:ext xmlns:c16="http://schemas.microsoft.com/office/drawing/2014/chart" uri="{C3380CC4-5D6E-409C-BE32-E72D297353CC}">
              <c16:uniqueId val="{00000000-8BB5-4873-AAA5-4147AD8CA49C}"/>
            </c:ext>
          </c:extLst>
        </c:ser>
        <c:ser>
          <c:idx val="1"/>
          <c:order val="1"/>
          <c:tx>
            <c:strRef>
              <c:f>Sheet1!$A$3</c:f>
              <c:strCache>
                <c:ptCount val="1"/>
                <c:pt idx="0">
                  <c:v>Severe Obesity</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Sheet1!$B$1:$I$1</c:f>
              <c:strCache>
                <c:ptCount val="8"/>
                <c:pt idx="0">
                  <c:v>1960-62</c:v>
                </c:pt>
                <c:pt idx="1">
                  <c:v>1971-74</c:v>
                </c:pt>
                <c:pt idx="2">
                  <c:v>1976-80</c:v>
                </c:pt>
                <c:pt idx="3">
                  <c:v>1988-94</c:v>
                </c:pt>
                <c:pt idx="4">
                  <c:v>1999-2000</c:v>
                </c:pt>
                <c:pt idx="5">
                  <c:v>2005-06</c:v>
                </c:pt>
                <c:pt idx="6">
                  <c:v>2011-12</c:v>
                </c:pt>
                <c:pt idx="7">
                  <c:v>2017-18</c:v>
                </c:pt>
              </c:strCache>
            </c:strRef>
          </c:cat>
          <c:val>
            <c:numRef>
              <c:f>Sheet1!$B$3:$I$3</c:f>
              <c:numCache>
                <c:formatCode>0.0%</c:formatCode>
                <c:ptCount val="8"/>
                <c:pt idx="0">
                  <c:v>8.9999999999999993E-3</c:v>
                </c:pt>
                <c:pt idx="1">
                  <c:v>1.2999999999999999E-2</c:v>
                </c:pt>
                <c:pt idx="2">
                  <c:v>1.4E-2</c:v>
                </c:pt>
                <c:pt idx="3">
                  <c:v>0.03</c:v>
                </c:pt>
                <c:pt idx="4">
                  <c:v>0.05</c:v>
                </c:pt>
                <c:pt idx="5">
                  <c:v>6.2E-2</c:v>
                </c:pt>
                <c:pt idx="6">
                  <c:v>6.6000000000000003E-2</c:v>
                </c:pt>
                <c:pt idx="7">
                  <c:v>9.6000000000000002E-2</c:v>
                </c:pt>
              </c:numCache>
            </c:numRef>
          </c:val>
          <c:smooth val="0"/>
          <c:extLst>
            <c:ext xmlns:c16="http://schemas.microsoft.com/office/drawing/2014/chart" uri="{C3380CC4-5D6E-409C-BE32-E72D297353CC}">
              <c16:uniqueId val="{00000001-8BB5-4873-AAA5-4147AD8CA49C}"/>
            </c:ext>
          </c:extLst>
        </c:ser>
        <c:dLbls>
          <c:dLblPos val="t"/>
          <c:showLegendKey val="0"/>
          <c:showVal val="1"/>
          <c:showCatName val="0"/>
          <c:showSerName val="0"/>
          <c:showPercent val="0"/>
          <c:showBubbleSize val="0"/>
        </c:dLbls>
        <c:marker val="1"/>
        <c:smooth val="0"/>
        <c:axId val="789474895"/>
        <c:axId val="789475311"/>
      </c:lineChart>
      <c:catAx>
        <c:axId val="78947489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0" i="0" u="none" strike="noStrike" kern="1200" cap="all" baseline="0">
                <a:solidFill>
                  <a:schemeClr val="tx1"/>
                </a:solidFill>
                <a:latin typeface="Calibri" panose="020F0502020204030204" pitchFamily="34" charset="0"/>
                <a:ea typeface="+mn-ea"/>
                <a:cs typeface="Calibri" panose="020F0502020204030204" pitchFamily="34" charset="0"/>
              </a:defRPr>
            </a:pPr>
            <a:endParaRPr lang="en-US"/>
          </a:p>
        </c:txPr>
        <c:crossAx val="789475311"/>
        <c:crosses val="autoZero"/>
        <c:auto val="1"/>
        <c:lblAlgn val="ctr"/>
        <c:lblOffset val="100"/>
        <c:noMultiLvlLbl val="0"/>
      </c:catAx>
      <c:valAx>
        <c:axId val="789475311"/>
        <c:scaling>
          <c:orientation val="minMax"/>
          <c:max val="0.60000000000000009"/>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r>
                  <a:rPr lang="en-US"/>
                  <a:t>Prevalence (%) in US Adults </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89474895"/>
        <c:crosses val="autoZero"/>
        <c:crossBetween val="between"/>
      </c:valAx>
      <c:spPr>
        <a:noFill/>
        <a:ln>
          <a:noFill/>
        </a:ln>
        <a:effectLst/>
      </c:spPr>
    </c:plotArea>
    <c:legend>
      <c:legendPos val="t"/>
      <c:layout>
        <c:manualLayout>
          <c:xMode val="edge"/>
          <c:yMode val="edge"/>
          <c:x val="0.27338875244523464"/>
          <c:y val="0.145287848848516"/>
          <c:w val="0.37581475372588247"/>
          <c:h val="0.187894536958747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000">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F8EFFF-FC26-4CED-B5CC-DD6950DC8863}" type="doc">
      <dgm:prSet loTypeId="urn:microsoft.com/office/officeart/2005/8/layout/pyramid1" loCatId="pyramid" qsTypeId="urn:microsoft.com/office/officeart/2005/8/quickstyle/3d1" qsCatId="3D" csTypeId="urn:microsoft.com/office/officeart/2005/8/colors/accent1_2" csCatId="accent1" phldr="1"/>
      <dgm:spPr/>
    </dgm:pt>
    <dgm:pt modelId="{79F79A77-7860-43BF-AAE4-40B2441EA1CD}">
      <dgm:prSet phldrT="[Text]" custT="1"/>
      <dgm:spPr>
        <a:solidFill>
          <a:srgbClr val="002060"/>
        </a:solidFill>
      </dgm:spPr>
      <dgm:t>
        <a:bodyPr/>
        <a:lstStyle/>
        <a:p>
          <a:br>
            <a:rPr lang="en-US" sz="1050" b="1" dirty="0">
              <a:solidFill>
                <a:schemeClr val="bg1"/>
              </a:solidFill>
            </a:rPr>
          </a:br>
          <a:r>
            <a:rPr lang="en-US" sz="1050" b="1" dirty="0">
              <a:solidFill>
                <a:schemeClr val="bg1"/>
              </a:solidFill>
            </a:rPr>
            <a:t>Personal </a:t>
          </a:r>
          <a:br>
            <a:rPr lang="en-US" sz="1050" b="1" dirty="0">
              <a:solidFill>
                <a:schemeClr val="bg1"/>
              </a:solidFill>
            </a:rPr>
          </a:br>
          <a:r>
            <a:rPr lang="en-US" sz="1050" b="1" dirty="0">
              <a:solidFill>
                <a:schemeClr val="bg1"/>
              </a:solidFill>
            </a:rPr>
            <a:t>Choices</a:t>
          </a:r>
        </a:p>
      </dgm:t>
    </dgm:pt>
    <dgm:pt modelId="{9E932AD9-48D8-4EC0-9599-2D2F15FE9769}" type="parTrans" cxnId="{143581B1-33D2-41CC-B9D3-AB62E2366D56}">
      <dgm:prSet/>
      <dgm:spPr/>
      <dgm:t>
        <a:bodyPr/>
        <a:lstStyle/>
        <a:p>
          <a:endParaRPr lang="en-US" b="1">
            <a:solidFill>
              <a:schemeClr val="bg1"/>
            </a:solidFill>
          </a:endParaRPr>
        </a:p>
      </dgm:t>
    </dgm:pt>
    <dgm:pt modelId="{BFC9D775-5684-475A-B422-FA0BBDE3AB29}" type="sibTrans" cxnId="{143581B1-33D2-41CC-B9D3-AB62E2366D56}">
      <dgm:prSet/>
      <dgm:spPr/>
      <dgm:t>
        <a:bodyPr/>
        <a:lstStyle/>
        <a:p>
          <a:endParaRPr lang="en-US" b="1">
            <a:solidFill>
              <a:schemeClr val="bg1"/>
            </a:solidFill>
          </a:endParaRPr>
        </a:p>
      </dgm:t>
    </dgm:pt>
    <dgm:pt modelId="{8D899ECE-316D-406A-AED6-1DFB0A193B7F}">
      <dgm:prSet phldrT="[Text]" custT="1"/>
      <dgm:spPr>
        <a:solidFill>
          <a:srgbClr val="002060"/>
        </a:solidFill>
      </dgm:spPr>
      <dgm:t>
        <a:bodyPr/>
        <a:lstStyle/>
        <a:p>
          <a:r>
            <a:rPr lang="en-US" sz="1800" b="1" dirty="0">
              <a:solidFill>
                <a:schemeClr val="bg1"/>
              </a:solidFill>
            </a:rPr>
            <a:t>Environmental Triggers</a:t>
          </a:r>
        </a:p>
      </dgm:t>
    </dgm:pt>
    <dgm:pt modelId="{4A02AE5C-BBA8-4728-A7B9-80A197E4E2C7}" type="parTrans" cxnId="{091FB9F7-8152-468C-8AA8-48FEF3CF3EBD}">
      <dgm:prSet/>
      <dgm:spPr/>
      <dgm:t>
        <a:bodyPr/>
        <a:lstStyle/>
        <a:p>
          <a:endParaRPr lang="en-US" b="1">
            <a:solidFill>
              <a:schemeClr val="bg1"/>
            </a:solidFill>
          </a:endParaRPr>
        </a:p>
      </dgm:t>
    </dgm:pt>
    <dgm:pt modelId="{5C5FB6EA-A669-49B4-BB78-7304F7ECC3CB}" type="sibTrans" cxnId="{091FB9F7-8152-468C-8AA8-48FEF3CF3EBD}">
      <dgm:prSet/>
      <dgm:spPr/>
      <dgm:t>
        <a:bodyPr/>
        <a:lstStyle/>
        <a:p>
          <a:endParaRPr lang="en-US" b="1">
            <a:solidFill>
              <a:schemeClr val="bg1"/>
            </a:solidFill>
          </a:endParaRPr>
        </a:p>
      </dgm:t>
    </dgm:pt>
    <dgm:pt modelId="{E0F9C12D-3E0B-452E-9750-C63B5B3E0052}">
      <dgm:prSet phldrT="[Text]" custT="1"/>
      <dgm:spPr>
        <a:solidFill>
          <a:srgbClr val="002060"/>
        </a:solidFill>
      </dgm:spPr>
      <dgm:t>
        <a:bodyPr/>
        <a:lstStyle/>
        <a:p>
          <a:r>
            <a:rPr lang="en-US" sz="4000" b="1" dirty="0">
              <a:solidFill>
                <a:schemeClr val="bg1"/>
              </a:solidFill>
            </a:rPr>
            <a:t>Heritability 70%</a:t>
          </a:r>
        </a:p>
      </dgm:t>
    </dgm:pt>
    <dgm:pt modelId="{64AD8C9D-80E6-407F-ACC2-F0FA52999926}" type="parTrans" cxnId="{E2F3CD84-C2EF-40DE-9798-55A3160F4565}">
      <dgm:prSet/>
      <dgm:spPr/>
      <dgm:t>
        <a:bodyPr/>
        <a:lstStyle/>
        <a:p>
          <a:endParaRPr lang="en-US" b="1">
            <a:solidFill>
              <a:schemeClr val="bg1"/>
            </a:solidFill>
          </a:endParaRPr>
        </a:p>
      </dgm:t>
    </dgm:pt>
    <dgm:pt modelId="{1175CF4F-4431-4732-8446-0343F3E08C44}" type="sibTrans" cxnId="{E2F3CD84-C2EF-40DE-9798-55A3160F4565}">
      <dgm:prSet/>
      <dgm:spPr/>
      <dgm:t>
        <a:bodyPr/>
        <a:lstStyle/>
        <a:p>
          <a:endParaRPr lang="en-US" b="1">
            <a:solidFill>
              <a:schemeClr val="bg1"/>
            </a:solidFill>
          </a:endParaRPr>
        </a:p>
      </dgm:t>
    </dgm:pt>
    <dgm:pt modelId="{605C48B2-56B9-4D95-A103-D24480B26A1E}" type="pres">
      <dgm:prSet presAssocID="{A1F8EFFF-FC26-4CED-B5CC-DD6950DC8863}" presName="Name0" presStyleCnt="0">
        <dgm:presLayoutVars>
          <dgm:dir/>
          <dgm:animLvl val="lvl"/>
          <dgm:resizeHandles val="exact"/>
        </dgm:presLayoutVars>
      </dgm:prSet>
      <dgm:spPr/>
    </dgm:pt>
    <dgm:pt modelId="{A0032147-781C-4BCA-92AA-44461B5E040E}" type="pres">
      <dgm:prSet presAssocID="{79F79A77-7860-43BF-AAE4-40B2441EA1CD}" presName="Name8" presStyleCnt="0"/>
      <dgm:spPr/>
    </dgm:pt>
    <dgm:pt modelId="{AE18AA0A-A876-48B4-BCA8-D277F1727628}" type="pres">
      <dgm:prSet presAssocID="{79F79A77-7860-43BF-AAE4-40B2441EA1CD}" presName="level" presStyleLbl="node1" presStyleIdx="0" presStyleCnt="3">
        <dgm:presLayoutVars>
          <dgm:chMax val="1"/>
          <dgm:bulletEnabled val="1"/>
        </dgm:presLayoutVars>
      </dgm:prSet>
      <dgm:spPr/>
    </dgm:pt>
    <dgm:pt modelId="{50AB8969-4A5D-4BFE-9C54-1E0D49A6E702}" type="pres">
      <dgm:prSet presAssocID="{79F79A77-7860-43BF-AAE4-40B2441EA1CD}" presName="levelTx" presStyleLbl="revTx" presStyleIdx="0" presStyleCnt="0">
        <dgm:presLayoutVars>
          <dgm:chMax val="1"/>
          <dgm:bulletEnabled val="1"/>
        </dgm:presLayoutVars>
      </dgm:prSet>
      <dgm:spPr/>
    </dgm:pt>
    <dgm:pt modelId="{A22924AA-2EF2-41AD-9F48-922F769AD7A2}" type="pres">
      <dgm:prSet presAssocID="{8D899ECE-316D-406A-AED6-1DFB0A193B7F}" presName="Name8" presStyleCnt="0"/>
      <dgm:spPr/>
    </dgm:pt>
    <dgm:pt modelId="{6C7BD07C-F4BA-4D71-A08C-5A8525384241}" type="pres">
      <dgm:prSet presAssocID="{8D899ECE-316D-406A-AED6-1DFB0A193B7F}" presName="level" presStyleLbl="node1" presStyleIdx="1" presStyleCnt="3" custScaleY="136579">
        <dgm:presLayoutVars>
          <dgm:chMax val="1"/>
          <dgm:bulletEnabled val="1"/>
        </dgm:presLayoutVars>
      </dgm:prSet>
      <dgm:spPr/>
    </dgm:pt>
    <dgm:pt modelId="{A068408C-A131-444C-A97D-F1D25BDBA6D2}" type="pres">
      <dgm:prSet presAssocID="{8D899ECE-316D-406A-AED6-1DFB0A193B7F}" presName="levelTx" presStyleLbl="revTx" presStyleIdx="0" presStyleCnt="0">
        <dgm:presLayoutVars>
          <dgm:chMax val="1"/>
          <dgm:bulletEnabled val="1"/>
        </dgm:presLayoutVars>
      </dgm:prSet>
      <dgm:spPr/>
    </dgm:pt>
    <dgm:pt modelId="{D3DC787E-28C8-4B85-A48B-D0842B339616}" type="pres">
      <dgm:prSet presAssocID="{E0F9C12D-3E0B-452E-9750-C63B5B3E0052}" presName="Name8" presStyleCnt="0"/>
      <dgm:spPr/>
    </dgm:pt>
    <dgm:pt modelId="{5233CF66-4303-41F3-8EE8-FD281D03DCE4}" type="pres">
      <dgm:prSet presAssocID="{E0F9C12D-3E0B-452E-9750-C63B5B3E0052}" presName="level" presStyleLbl="node1" presStyleIdx="2" presStyleCnt="3" custScaleY="465212" custLinFactNeighborX="-119">
        <dgm:presLayoutVars>
          <dgm:chMax val="1"/>
          <dgm:bulletEnabled val="1"/>
        </dgm:presLayoutVars>
      </dgm:prSet>
      <dgm:spPr/>
    </dgm:pt>
    <dgm:pt modelId="{B9A12760-C057-46A4-AEBE-4C71E67B5952}" type="pres">
      <dgm:prSet presAssocID="{E0F9C12D-3E0B-452E-9750-C63B5B3E0052}" presName="levelTx" presStyleLbl="revTx" presStyleIdx="0" presStyleCnt="0">
        <dgm:presLayoutVars>
          <dgm:chMax val="1"/>
          <dgm:bulletEnabled val="1"/>
        </dgm:presLayoutVars>
      </dgm:prSet>
      <dgm:spPr/>
    </dgm:pt>
  </dgm:ptLst>
  <dgm:cxnLst>
    <dgm:cxn modelId="{56F79006-5A66-4A8B-8079-64CD3F4FD723}" type="presOf" srcId="{79F79A77-7860-43BF-AAE4-40B2441EA1CD}" destId="{AE18AA0A-A876-48B4-BCA8-D277F1727628}" srcOrd="0" destOrd="0" presId="urn:microsoft.com/office/officeart/2005/8/layout/pyramid1"/>
    <dgm:cxn modelId="{05101F22-971B-4CED-A726-39613E64AB71}" type="presOf" srcId="{E0F9C12D-3E0B-452E-9750-C63B5B3E0052}" destId="{B9A12760-C057-46A4-AEBE-4C71E67B5952}" srcOrd="1" destOrd="0" presId="urn:microsoft.com/office/officeart/2005/8/layout/pyramid1"/>
    <dgm:cxn modelId="{14060627-0D3B-4141-82FB-82765FA6620D}" type="presOf" srcId="{E0F9C12D-3E0B-452E-9750-C63B5B3E0052}" destId="{5233CF66-4303-41F3-8EE8-FD281D03DCE4}" srcOrd="0" destOrd="0" presId="urn:microsoft.com/office/officeart/2005/8/layout/pyramid1"/>
    <dgm:cxn modelId="{59E2784E-45AD-4C49-8B39-FECC5981792D}" type="presOf" srcId="{79F79A77-7860-43BF-AAE4-40B2441EA1CD}" destId="{50AB8969-4A5D-4BFE-9C54-1E0D49A6E702}" srcOrd="1" destOrd="0" presId="urn:microsoft.com/office/officeart/2005/8/layout/pyramid1"/>
    <dgm:cxn modelId="{E2F3CD84-C2EF-40DE-9798-55A3160F4565}" srcId="{A1F8EFFF-FC26-4CED-B5CC-DD6950DC8863}" destId="{E0F9C12D-3E0B-452E-9750-C63B5B3E0052}" srcOrd="2" destOrd="0" parTransId="{64AD8C9D-80E6-407F-ACC2-F0FA52999926}" sibTransId="{1175CF4F-4431-4732-8446-0343F3E08C44}"/>
    <dgm:cxn modelId="{1B087999-7711-4F6E-950C-F5EBDAC1854A}" type="presOf" srcId="{8D899ECE-316D-406A-AED6-1DFB0A193B7F}" destId="{A068408C-A131-444C-A97D-F1D25BDBA6D2}" srcOrd="1" destOrd="0" presId="urn:microsoft.com/office/officeart/2005/8/layout/pyramid1"/>
    <dgm:cxn modelId="{143581B1-33D2-41CC-B9D3-AB62E2366D56}" srcId="{A1F8EFFF-FC26-4CED-B5CC-DD6950DC8863}" destId="{79F79A77-7860-43BF-AAE4-40B2441EA1CD}" srcOrd="0" destOrd="0" parTransId="{9E932AD9-48D8-4EC0-9599-2D2F15FE9769}" sibTransId="{BFC9D775-5684-475A-B422-FA0BBDE3AB29}"/>
    <dgm:cxn modelId="{3FD03FD5-9C00-4536-AA54-E1AAA09C8EE3}" type="presOf" srcId="{8D899ECE-316D-406A-AED6-1DFB0A193B7F}" destId="{6C7BD07C-F4BA-4D71-A08C-5A8525384241}" srcOrd="0" destOrd="0" presId="urn:microsoft.com/office/officeart/2005/8/layout/pyramid1"/>
    <dgm:cxn modelId="{84B4A1F6-A902-4C9B-86B8-40A01DA3D451}" type="presOf" srcId="{A1F8EFFF-FC26-4CED-B5CC-DD6950DC8863}" destId="{605C48B2-56B9-4D95-A103-D24480B26A1E}" srcOrd="0" destOrd="0" presId="urn:microsoft.com/office/officeart/2005/8/layout/pyramid1"/>
    <dgm:cxn modelId="{091FB9F7-8152-468C-8AA8-48FEF3CF3EBD}" srcId="{A1F8EFFF-FC26-4CED-B5CC-DD6950DC8863}" destId="{8D899ECE-316D-406A-AED6-1DFB0A193B7F}" srcOrd="1" destOrd="0" parTransId="{4A02AE5C-BBA8-4728-A7B9-80A197E4E2C7}" sibTransId="{5C5FB6EA-A669-49B4-BB78-7304F7ECC3CB}"/>
    <dgm:cxn modelId="{3E7AB0DC-1DAB-4915-8E4C-5DAE41F64588}" type="presParOf" srcId="{605C48B2-56B9-4D95-A103-D24480B26A1E}" destId="{A0032147-781C-4BCA-92AA-44461B5E040E}" srcOrd="0" destOrd="0" presId="urn:microsoft.com/office/officeart/2005/8/layout/pyramid1"/>
    <dgm:cxn modelId="{B1B3030E-1598-439A-943E-AFF6A9CA86E9}" type="presParOf" srcId="{A0032147-781C-4BCA-92AA-44461B5E040E}" destId="{AE18AA0A-A876-48B4-BCA8-D277F1727628}" srcOrd="0" destOrd="0" presId="urn:microsoft.com/office/officeart/2005/8/layout/pyramid1"/>
    <dgm:cxn modelId="{9BF37CD8-B1A6-4DB5-8804-86B8E4300A3A}" type="presParOf" srcId="{A0032147-781C-4BCA-92AA-44461B5E040E}" destId="{50AB8969-4A5D-4BFE-9C54-1E0D49A6E702}" srcOrd="1" destOrd="0" presId="urn:microsoft.com/office/officeart/2005/8/layout/pyramid1"/>
    <dgm:cxn modelId="{93FA9FA0-730B-46B9-85C0-817A08ABBBBE}" type="presParOf" srcId="{605C48B2-56B9-4D95-A103-D24480B26A1E}" destId="{A22924AA-2EF2-41AD-9F48-922F769AD7A2}" srcOrd="1" destOrd="0" presId="urn:microsoft.com/office/officeart/2005/8/layout/pyramid1"/>
    <dgm:cxn modelId="{DE2B33A3-A4B3-44C5-A431-76B144892DE5}" type="presParOf" srcId="{A22924AA-2EF2-41AD-9F48-922F769AD7A2}" destId="{6C7BD07C-F4BA-4D71-A08C-5A8525384241}" srcOrd="0" destOrd="0" presId="urn:microsoft.com/office/officeart/2005/8/layout/pyramid1"/>
    <dgm:cxn modelId="{2C4812ED-4156-4B09-85FE-8A8250F37CC8}" type="presParOf" srcId="{A22924AA-2EF2-41AD-9F48-922F769AD7A2}" destId="{A068408C-A131-444C-A97D-F1D25BDBA6D2}" srcOrd="1" destOrd="0" presId="urn:microsoft.com/office/officeart/2005/8/layout/pyramid1"/>
    <dgm:cxn modelId="{1EF549C1-8CEF-4F93-AEC4-CAEC901C8A49}" type="presParOf" srcId="{605C48B2-56B9-4D95-A103-D24480B26A1E}" destId="{D3DC787E-28C8-4B85-A48B-D0842B339616}" srcOrd="2" destOrd="0" presId="urn:microsoft.com/office/officeart/2005/8/layout/pyramid1"/>
    <dgm:cxn modelId="{442A18FC-9D61-460F-97D9-A0D1714D241D}" type="presParOf" srcId="{D3DC787E-28C8-4B85-A48B-D0842B339616}" destId="{5233CF66-4303-41F3-8EE8-FD281D03DCE4}" srcOrd="0" destOrd="0" presId="urn:microsoft.com/office/officeart/2005/8/layout/pyramid1"/>
    <dgm:cxn modelId="{9BEE975E-B5C7-4917-9247-A6030ACE660C}" type="presParOf" srcId="{D3DC787E-28C8-4B85-A48B-D0842B339616}" destId="{B9A12760-C057-46A4-AEBE-4C71E67B595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43809E-3671-47BC-AF9E-538A56B19EAB}" type="doc">
      <dgm:prSet loTypeId="urn:microsoft.com/office/officeart/2005/8/layout/pyramid1" loCatId="pyramid" qsTypeId="urn:microsoft.com/office/officeart/2005/8/quickstyle/simple1" qsCatId="simple" csTypeId="urn:microsoft.com/office/officeart/2005/8/colors/accent1_2" csCatId="accent1" phldr="1"/>
      <dgm:spPr/>
    </dgm:pt>
    <dgm:pt modelId="{66B0C8C2-AF38-4E00-AA90-05FE1367CE50}">
      <dgm:prSet phldrT="[Text]"/>
      <dgm:spPr>
        <a:solidFill>
          <a:srgbClr val="002060"/>
        </a:solidFill>
      </dgm:spPr>
      <dgm:t>
        <a:bodyPr/>
        <a:lstStyle/>
        <a:p>
          <a:r>
            <a:rPr lang="en-US" b="1" dirty="0">
              <a:solidFill>
                <a:schemeClr val="bg1"/>
              </a:solidFill>
            </a:rPr>
            <a:t>Self-Care</a:t>
          </a:r>
        </a:p>
      </dgm:t>
    </dgm:pt>
    <dgm:pt modelId="{D2FCFAF9-82D2-4404-A209-66F6F631E50D}" type="parTrans" cxnId="{EC11F51C-A4A7-44E6-A89F-4018C460188D}">
      <dgm:prSet/>
      <dgm:spPr/>
      <dgm:t>
        <a:bodyPr/>
        <a:lstStyle/>
        <a:p>
          <a:endParaRPr lang="en-US"/>
        </a:p>
      </dgm:t>
    </dgm:pt>
    <dgm:pt modelId="{D783A2D6-E09F-4DD2-AEE8-F39285B54F1D}" type="sibTrans" cxnId="{EC11F51C-A4A7-44E6-A89F-4018C460188D}">
      <dgm:prSet/>
      <dgm:spPr/>
      <dgm:t>
        <a:bodyPr/>
        <a:lstStyle/>
        <a:p>
          <a:endParaRPr lang="en-US"/>
        </a:p>
      </dgm:t>
    </dgm:pt>
    <dgm:pt modelId="{85703E1E-5E33-4BA0-9B6D-244A773DD69A}">
      <dgm:prSet phldrT="[Text]"/>
      <dgm:spPr>
        <a:solidFill>
          <a:srgbClr val="002060"/>
        </a:solidFill>
      </dgm:spPr>
      <dgm:t>
        <a:bodyPr/>
        <a:lstStyle/>
        <a:p>
          <a:r>
            <a:rPr lang="en-US" b="1" dirty="0">
              <a:solidFill>
                <a:schemeClr val="bg1"/>
              </a:solidFill>
            </a:rPr>
            <a:t>Professional Lifestyle Therapy</a:t>
          </a:r>
        </a:p>
      </dgm:t>
    </dgm:pt>
    <dgm:pt modelId="{B848887D-C6D4-403A-B32C-13385728DBF9}" type="parTrans" cxnId="{31185FC3-AF8E-46FE-AF42-2B384A45BC29}">
      <dgm:prSet/>
      <dgm:spPr/>
      <dgm:t>
        <a:bodyPr/>
        <a:lstStyle/>
        <a:p>
          <a:endParaRPr lang="en-US"/>
        </a:p>
      </dgm:t>
    </dgm:pt>
    <dgm:pt modelId="{26C64CA7-302D-4780-B383-64FB60479F5A}" type="sibTrans" cxnId="{31185FC3-AF8E-46FE-AF42-2B384A45BC29}">
      <dgm:prSet/>
      <dgm:spPr/>
      <dgm:t>
        <a:bodyPr/>
        <a:lstStyle/>
        <a:p>
          <a:endParaRPr lang="en-US"/>
        </a:p>
      </dgm:t>
    </dgm:pt>
    <dgm:pt modelId="{E5718E0F-E122-48F3-8EA5-195F2D12486C}">
      <dgm:prSet phldrT="[Text]"/>
      <dgm:spPr>
        <a:solidFill>
          <a:srgbClr val="002060"/>
        </a:solidFill>
      </dgm:spPr>
      <dgm:t>
        <a:bodyPr/>
        <a:lstStyle/>
        <a:p>
          <a:r>
            <a:rPr lang="en-US" b="1" dirty="0">
              <a:solidFill>
                <a:schemeClr val="bg1"/>
              </a:solidFill>
            </a:rPr>
            <a:t>Pharmacotherapy + Lifestyle Therapy</a:t>
          </a:r>
        </a:p>
      </dgm:t>
    </dgm:pt>
    <dgm:pt modelId="{93782EEC-5695-4852-B334-78E3B0F64550}" type="parTrans" cxnId="{247BEF31-4C74-42D2-9B7F-C7CDAAAEDC54}">
      <dgm:prSet/>
      <dgm:spPr/>
      <dgm:t>
        <a:bodyPr/>
        <a:lstStyle/>
        <a:p>
          <a:endParaRPr lang="en-US"/>
        </a:p>
      </dgm:t>
    </dgm:pt>
    <dgm:pt modelId="{0F220A1E-B438-4CF1-BEBB-BDC4FD2FC4DC}" type="sibTrans" cxnId="{247BEF31-4C74-42D2-9B7F-C7CDAAAEDC54}">
      <dgm:prSet/>
      <dgm:spPr/>
      <dgm:t>
        <a:bodyPr/>
        <a:lstStyle/>
        <a:p>
          <a:endParaRPr lang="en-US"/>
        </a:p>
      </dgm:t>
    </dgm:pt>
    <dgm:pt modelId="{5539AB89-19FF-4DFE-84EF-3D080C78F60F}">
      <dgm:prSet phldrT="[Text]"/>
      <dgm:spPr>
        <a:solidFill>
          <a:srgbClr val="002060"/>
        </a:solidFill>
      </dgm:spPr>
      <dgm:t>
        <a:bodyPr/>
        <a:lstStyle/>
        <a:p>
          <a:r>
            <a:rPr lang="en-US" b="1" dirty="0">
              <a:solidFill>
                <a:schemeClr val="bg1"/>
              </a:solidFill>
            </a:rPr>
            <a:t>Surgical Care</a:t>
          </a:r>
        </a:p>
      </dgm:t>
    </dgm:pt>
    <dgm:pt modelId="{4F03BEDD-70F3-4C33-A35E-E32000C6FD60}" type="parTrans" cxnId="{1FD9F0B1-0A70-4DBD-93B1-F6B8A4198EB7}">
      <dgm:prSet/>
      <dgm:spPr/>
      <dgm:t>
        <a:bodyPr/>
        <a:lstStyle/>
        <a:p>
          <a:endParaRPr lang="en-US"/>
        </a:p>
      </dgm:t>
    </dgm:pt>
    <dgm:pt modelId="{7C4CEF83-381F-443C-98D0-8574FB52135C}" type="sibTrans" cxnId="{1FD9F0B1-0A70-4DBD-93B1-F6B8A4198EB7}">
      <dgm:prSet/>
      <dgm:spPr/>
      <dgm:t>
        <a:bodyPr/>
        <a:lstStyle/>
        <a:p>
          <a:endParaRPr lang="en-US"/>
        </a:p>
      </dgm:t>
    </dgm:pt>
    <dgm:pt modelId="{4D9F4A8A-D1D2-440A-A6A0-C44BD4753440}">
      <dgm:prSet phldrT="[Text]"/>
      <dgm:spPr>
        <a:solidFill>
          <a:srgbClr val="002060"/>
        </a:solidFill>
      </dgm:spPr>
      <dgm:t>
        <a:bodyPr/>
        <a:lstStyle/>
        <a:p>
          <a:br>
            <a:rPr lang="en-US" b="1" dirty="0">
              <a:solidFill>
                <a:schemeClr val="bg1"/>
              </a:solidFill>
            </a:rPr>
          </a:br>
          <a:endParaRPr lang="en-US" b="1" dirty="0">
            <a:solidFill>
              <a:schemeClr val="bg1"/>
            </a:solidFill>
          </a:endParaRPr>
        </a:p>
        <a:p>
          <a:r>
            <a:rPr lang="en-US" b="1" dirty="0">
              <a:solidFill>
                <a:schemeClr val="bg1"/>
              </a:solidFill>
            </a:rPr>
            <a:t>Post</a:t>
          </a:r>
          <a:br>
            <a:rPr lang="en-US" b="1" dirty="0">
              <a:solidFill>
                <a:schemeClr val="bg1"/>
              </a:solidFill>
            </a:rPr>
          </a:br>
          <a:r>
            <a:rPr lang="en-US" b="1" dirty="0">
              <a:solidFill>
                <a:schemeClr val="bg1"/>
              </a:solidFill>
            </a:rPr>
            <a:t>Surgery </a:t>
          </a:r>
          <a:br>
            <a:rPr lang="en-US" b="1" dirty="0">
              <a:solidFill>
                <a:schemeClr val="bg1"/>
              </a:solidFill>
            </a:rPr>
          </a:br>
          <a:r>
            <a:rPr lang="en-US" b="1" dirty="0">
              <a:solidFill>
                <a:schemeClr val="bg1"/>
              </a:solidFill>
            </a:rPr>
            <a:t>Care</a:t>
          </a:r>
        </a:p>
      </dgm:t>
    </dgm:pt>
    <dgm:pt modelId="{51637EFE-3476-41BB-BD95-9B8B36813FA7}" type="parTrans" cxnId="{4ABFD2AC-7833-4313-A1AB-E5DB98ABDD28}">
      <dgm:prSet/>
      <dgm:spPr/>
      <dgm:t>
        <a:bodyPr/>
        <a:lstStyle/>
        <a:p>
          <a:endParaRPr lang="en-US"/>
        </a:p>
      </dgm:t>
    </dgm:pt>
    <dgm:pt modelId="{D52A3E0F-0406-4E26-AA06-CDDF71A529F5}" type="sibTrans" cxnId="{4ABFD2AC-7833-4313-A1AB-E5DB98ABDD28}">
      <dgm:prSet/>
      <dgm:spPr/>
      <dgm:t>
        <a:bodyPr/>
        <a:lstStyle/>
        <a:p>
          <a:endParaRPr lang="en-US"/>
        </a:p>
      </dgm:t>
    </dgm:pt>
    <dgm:pt modelId="{47EC0FAA-C48D-4C13-8959-927200C320B9}" type="pres">
      <dgm:prSet presAssocID="{7643809E-3671-47BC-AF9E-538A56B19EAB}" presName="Name0" presStyleCnt="0">
        <dgm:presLayoutVars>
          <dgm:dir/>
          <dgm:animLvl val="lvl"/>
          <dgm:resizeHandles val="exact"/>
        </dgm:presLayoutVars>
      </dgm:prSet>
      <dgm:spPr/>
    </dgm:pt>
    <dgm:pt modelId="{ABF28A09-6CC2-4E7B-9ACC-7894C1CCDBF3}" type="pres">
      <dgm:prSet presAssocID="{4D9F4A8A-D1D2-440A-A6A0-C44BD4753440}" presName="Name8" presStyleCnt="0"/>
      <dgm:spPr/>
    </dgm:pt>
    <dgm:pt modelId="{79EF47D2-4A65-4063-92BC-8BCB76062004}" type="pres">
      <dgm:prSet presAssocID="{4D9F4A8A-D1D2-440A-A6A0-C44BD4753440}" presName="level" presStyleLbl="node1" presStyleIdx="0" presStyleCnt="5" custScaleY="176265">
        <dgm:presLayoutVars>
          <dgm:chMax val="1"/>
          <dgm:bulletEnabled val="1"/>
        </dgm:presLayoutVars>
      </dgm:prSet>
      <dgm:spPr/>
    </dgm:pt>
    <dgm:pt modelId="{395CFFA2-F404-48E6-BC03-DEDC51923D20}" type="pres">
      <dgm:prSet presAssocID="{4D9F4A8A-D1D2-440A-A6A0-C44BD4753440}" presName="levelTx" presStyleLbl="revTx" presStyleIdx="0" presStyleCnt="0">
        <dgm:presLayoutVars>
          <dgm:chMax val="1"/>
          <dgm:bulletEnabled val="1"/>
        </dgm:presLayoutVars>
      </dgm:prSet>
      <dgm:spPr/>
    </dgm:pt>
    <dgm:pt modelId="{759ECEBD-0268-497F-8F7D-D860476C245A}" type="pres">
      <dgm:prSet presAssocID="{5539AB89-19FF-4DFE-84EF-3D080C78F60F}" presName="Name8" presStyleCnt="0"/>
      <dgm:spPr/>
    </dgm:pt>
    <dgm:pt modelId="{A4D1B380-F16F-45C7-9963-4913F93C3552}" type="pres">
      <dgm:prSet presAssocID="{5539AB89-19FF-4DFE-84EF-3D080C78F60F}" presName="level" presStyleLbl="node1" presStyleIdx="1" presStyleCnt="5">
        <dgm:presLayoutVars>
          <dgm:chMax val="1"/>
          <dgm:bulletEnabled val="1"/>
        </dgm:presLayoutVars>
      </dgm:prSet>
      <dgm:spPr/>
    </dgm:pt>
    <dgm:pt modelId="{79B224E1-CC99-4367-984A-18D2DD1B32E1}" type="pres">
      <dgm:prSet presAssocID="{5539AB89-19FF-4DFE-84EF-3D080C78F60F}" presName="levelTx" presStyleLbl="revTx" presStyleIdx="0" presStyleCnt="0">
        <dgm:presLayoutVars>
          <dgm:chMax val="1"/>
          <dgm:bulletEnabled val="1"/>
        </dgm:presLayoutVars>
      </dgm:prSet>
      <dgm:spPr/>
    </dgm:pt>
    <dgm:pt modelId="{DE8C9473-6F39-4728-8A02-EDDF85B4FE9F}" type="pres">
      <dgm:prSet presAssocID="{E5718E0F-E122-48F3-8EA5-195F2D12486C}" presName="Name8" presStyleCnt="0"/>
      <dgm:spPr/>
    </dgm:pt>
    <dgm:pt modelId="{47250E7C-F20F-4AA4-A02F-414BE55FDD70}" type="pres">
      <dgm:prSet presAssocID="{E5718E0F-E122-48F3-8EA5-195F2D12486C}" presName="level" presStyleLbl="node1" presStyleIdx="2" presStyleCnt="5" custScaleY="71956">
        <dgm:presLayoutVars>
          <dgm:chMax val="1"/>
          <dgm:bulletEnabled val="1"/>
        </dgm:presLayoutVars>
      </dgm:prSet>
      <dgm:spPr/>
    </dgm:pt>
    <dgm:pt modelId="{AF03C6EA-3DD4-423A-A541-4B3ABDA202DF}" type="pres">
      <dgm:prSet presAssocID="{E5718E0F-E122-48F3-8EA5-195F2D12486C}" presName="levelTx" presStyleLbl="revTx" presStyleIdx="0" presStyleCnt="0">
        <dgm:presLayoutVars>
          <dgm:chMax val="1"/>
          <dgm:bulletEnabled val="1"/>
        </dgm:presLayoutVars>
      </dgm:prSet>
      <dgm:spPr/>
    </dgm:pt>
    <dgm:pt modelId="{5A0D0724-BFB1-439C-ABB9-B9880AD2FD29}" type="pres">
      <dgm:prSet presAssocID="{85703E1E-5E33-4BA0-9B6D-244A773DD69A}" presName="Name8" presStyleCnt="0"/>
      <dgm:spPr/>
    </dgm:pt>
    <dgm:pt modelId="{E5137006-2486-4F4E-AC79-29ACBFF5E9DD}" type="pres">
      <dgm:prSet presAssocID="{85703E1E-5E33-4BA0-9B6D-244A773DD69A}" presName="level" presStyleLbl="node1" presStyleIdx="3" presStyleCnt="5">
        <dgm:presLayoutVars>
          <dgm:chMax val="1"/>
          <dgm:bulletEnabled val="1"/>
        </dgm:presLayoutVars>
      </dgm:prSet>
      <dgm:spPr/>
    </dgm:pt>
    <dgm:pt modelId="{82E3D727-2280-462E-A8B9-5853E14D610D}" type="pres">
      <dgm:prSet presAssocID="{85703E1E-5E33-4BA0-9B6D-244A773DD69A}" presName="levelTx" presStyleLbl="revTx" presStyleIdx="0" presStyleCnt="0">
        <dgm:presLayoutVars>
          <dgm:chMax val="1"/>
          <dgm:bulletEnabled val="1"/>
        </dgm:presLayoutVars>
      </dgm:prSet>
      <dgm:spPr/>
    </dgm:pt>
    <dgm:pt modelId="{526B76A8-BB32-43DF-949A-070FD74499CE}" type="pres">
      <dgm:prSet presAssocID="{66B0C8C2-AF38-4E00-AA90-05FE1367CE50}" presName="Name8" presStyleCnt="0"/>
      <dgm:spPr/>
    </dgm:pt>
    <dgm:pt modelId="{96786524-1580-49CB-A370-DDC612CB142E}" type="pres">
      <dgm:prSet presAssocID="{66B0C8C2-AF38-4E00-AA90-05FE1367CE50}" presName="level" presStyleLbl="node1" presStyleIdx="4" presStyleCnt="5" custScaleY="56399">
        <dgm:presLayoutVars>
          <dgm:chMax val="1"/>
          <dgm:bulletEnabled val="1"/>
        </dgm:presLayoutVars>
      </dgm:prSet>
      <dgm:spPr/>
    </dgm:pt>
    <dgm:pt modelId="{AA12B3B4-FAED-45D1-A676-569DC2652138}" type="pres">
      <dgm:prSet presAssocID="{66B0C8C2-AF38-4E00-AA90-05FE1367CE50}" presName="levelTx" presStyleLbl="revTx" presStyleIdx="0" presStyleCnt="0">
        <dgm:presLayoutVars>
          <dgm:chMax val="1"/>
          <dgm:bulletEnabled val="1"/>
        </dgm:presLayoutVars>
      </dgm:prSet>
      <dgm:spPr/>
    </dgm:pt>
  </dgm:ptLst>
  <dgm:cxnLst>
    <dgm:cxn modelId="{C6EFBD10-0123-43C7-B369-42F521DD06DF}" type="presOf" srcId="{4D9F4A8A-D1D2-440A-A6A0-C44BD4753440}" destId="{395CFFA2-F404-48E6-BC03-DEDC51923D20}" srcOrd="1" destOrd="0" presId="urn:microsoft.com/office/officeart/2005/8/layout/pyramid1"/>
    <dgm:cxn modelId="{B59D1217-B5A4-4FBE-B73B-9D7A1A00DEBA}" type="presOf" srcId="{E5718E0F-E122-48F3-8EA5-195F2D12486C}" destId="{AF03C6EA-3DD4-423A-A541-4B3ABDA202DF}" srcOrd="1" destOrd="0" presId="urn:microsoft.com/office/officeart/2005/8/layout/pyramid1"/>
    <dgm:cxn modelId="{EC11F51C-A4A7-44E6-A89F-4018C460188D}" srcId="{7643809E-3671-47BC-AF9E-538A56B19EAB}" destId="{66B0C8C2-AF38-4E00-AA90-05FE1367CE50}" srcOrd="4" destOrd="0" parTransId="{D2FCFAF9-82D2-4404-A209-66F6F631E50D}" sibTransId="{D783A2D6-E09F-4DD2-AEE8-F39285B54F1D}"/>
    <dgm:cxn modelId="{F8988529-A0EA-4032-A097-9392ACCE67F5}" type="presOf" srcId="{5539AB89-19FF-4DFE-84EF-3D080C78F60F}" destId="{79B224E1-CC99-4367-984A-18D2DD1B32E1}" srcOrd="1" destOrd="0" presId="urn:microsoft.com/office/officeart/2005/8/layout/pyramid1"/>
    <dgm:cxn modelId="{247BEF31-4C74-42D2-9B7F-C7CDAAAEDC54}" srcId="{7643809E-3671-47BC-AF9E-538A56B19EAB}" destId="{E5718E0F-E122-48F3-8EA5-195F2D12486C}" srcOrd="2" destOrd="0" parTransId="{93782EEC-5695-4852-B334-78E3B0F64550}" sibTransId="{0F220A1E-B438-4CF1-BEBB-BDC4FD2FC4DC}"/>
    <dgm:cxn modelId="{58009279-66B9-4CC0-AF0A-DA8C13311D77}" type="presOf" srcId="{4D9F4A8A-D1D2-440A-A6A0-C44BD4753440}" destId="{79EF47D2-4A65-4063-92BC-8BCB76062004}" srcOrd="0" destOrd="0" presId="urn:microsoft.com/office/officeart/2005/8/layout/pyramid1"/>
    <dgm:cxn modelId="{0E79127F-A733-474B-A56D-96A476920F09}" type="presOf" srcId="{5539AB89-19FF-4DFE-84EF-3D080C78F60F}" destId="{A4D1B380-F16F-45C7-9963-4913F93C3552}" srcOrd="0" destOrd="0" presId="urn:microsoft.com/office/officeart/2005/8/layout/pyramid1"/>
    <dgm:cxn modelId="{C7476796-9DD0-47CC-837F-E55DC93E1C00}" type="presOf" srcId="{85703E1E-5E33-4BA0-9B6D-244A773DD69A}" destId="{E5137006-2486-4F4E-AC79-29ACBFF5E9DD}" srcOrd="0" destOrd="0" presId="urn:microsoft.com/office/officeart/2005/8/layout/pyramid1"/>
    <dgm:cxn modelId="{A17F9B9B-9753-4C2E-A365-052A6DFAE182}" type="presOf" srcId="{66B0C8C2-AF38-4E00-AA90-05FE1367CE50}" destId="{AA12B3B4-FAED-45D1-A676-569DC2652138}" srcOrd="1" destOrd="0" presId="urn:microsoft.com/office/officeart/2005/8/layout/pyramid1"/>
    <dgm:cxn modelId="{F765D39C-09C6-4042-92D9-307A7A4AA171}" type="presOf" srcId="{7643809E-3671-47BC-AF9E-538A56B19EAB}" destId="{47EC0FAA-C48D-4C13-8959-927200C320B9}" srcOrd="0" destOrd="0" presId="urn:microsoft.com/office/officeart/2005/8/layout/pyramid1"/>
    <dgm:cxn modelId="{4ABFD2AC-7833-4313-A1AB-E5DB98ABDD28}" srcId="{7643809E-3671-47BC-AF9E-538A56B19EAB}" destId="{4D9F4A8A-D1D2-440A-A6A0-C44BD4753440}" srcOrd="0" destOrd="0" parTransId="{51637EFE-3476-41BB-BD95-9B8B36813FA7}" sibTransId="{D52A3E0F-0406-4E26-AA06-CDDF71A529F5}"/>
    <dgm:cxn modelId="{1FD9F0B1-0A70-4DBD-93B1-F6B8A4198EB7}" srcId="{7643809E-3671-47BC-AF9E-538A56B19EAB}" destId="{5539AB89-19FF-4DFE-84EF-3D080C78F60F}" srcOrd="1" destOrd="0" parTransId="{4F03BEDD-70F3-4C33-A35E-E32000C6FD60}" sibTransId="{7C4CEF83-381F-443C-98D0-8574FB52135C}"/>
    <dgm:cxn modelId="{31185FC3-AF8E-46FE-AF42-2B384A45BC29}" srcId="{7643809E-3671-47BC-AF9E-538A56B19EAB}" destId="{85703E1E-5E33-4BA0-9B6D-244A773DD69A}" srcOrd="3" destOrd="0" parTransId="{B848887D-C6D4-403A-B32C-13385728DBF9}" sibTransId="{26C64CA7-302D-4780-B383-64FB60479F5A}"/>
    <dgm:cxn modelId="{0DB4D3D3-EFE1-4E18-91FC-F6B5AD9E44B4}" type="presOf" srcId="{E5718E0F-E122-48F3-8EA5-195F2D12486C}" destId="{47250E7C-F20F-4AA4-A02F-414BE55FDD70}" srcOrd="0" destOrd="0" presId="urn:microsoft.com/office/officeart/2005/8/layout/pyramid1"/>
    <dgm:cxn modelId="{4588B8F9-C276-474B-9A5B-1907DE12774A}" type="presOf" srcId="{85703E1E-5E33-4BA0-9B6D-244A773DD69A}" destId="{82E3D727-2280-462E-A8B9-5853E14D610D}" srcOrd="1" destOrd="0" presId="urn:microsoft.com/office/officeart/2005/8/layout/pyramid1"/>
    <dgm:cxn modelId="{49742DFB-9E63-4CCB-A3B3-0DDCCF3DB23D}" type="presOf" srcId="{66B0C8C2-AF38-4E00-AA90-05FE1367CE50}" destId="{96786524-1580-49CB-A370-DDC612CB142E}" srcOrd="0" destOrd="0" presId="urn:microsoft.com/office/officeart/2005/8/layout/pyramid1"/>
    <dgm:cxn modelId="{E4D4161A-D1FF-4B14-8E26-039936CE996C}" type="presParOf" srcId="{47EC0FAA-C48D-4C13-8959-927200C320B9}" destId="{ABF28A09-6CC2-4E7B-9ACC-7894C1CCDBF3}" srcOrd="0" destOrd="0" presId="urn:microsoft.com/office/officeart/2005/8/layout/pyramid1"/>
    <dgm:cxn modelId="{56CB0FE7-3E6F-45AB-BA20-E81B8E3E8F3F}" type="presParOf" srcId="{ABF28A09-6CC2-4E7B-9ACC-7894C1CCDBF3}" destId="{79EF47D2-4A65-4063-92BC-8BCB76062004}" srcOrd="0" destOrd="0" presId="urn:microsoft.com/office/officeart/2005/8/layout/pyramid1"/>
    <dgm:cxn modelId="{7A0ACFC5-0247-4996-9E33-8244DE9BC9AD}" type="presParOf" srcId="{ABF28A09-6CC2-4E7B-9ACC-7894C1CCDBF3}" destId="{395CFFA2-F404-48E6-BC03-DEDC51923D20}" srcOrd="1" destOrd="0" presId="urn:microsoft.com/office/officeart/2005/8/layout/pyramid1"/>
    <dgm:cxn modelId="{1E016C52-AF97-4E02-840E-19FE8FB6986F}" type="presParOf" srcId="{47EC0FAA-C48D-4C13-8959-927200C320B9}" destId="{759ECEBD-0268-497F-8F7D-D860476C245A}" srcOrd="1" destOrd="0" presId="urn:microsoft.com/office/officeart/2005/8/layout/pyramid1"/>
    <dgm:cxn modelId="{BAC1D8C7-C7C6-4BB4-A4C9-FC0889F74902}" type="presParOf" srcId="{759ECEBD-0268-497F-8F7D-D860476C245A}" destId="{A4D1B380-F16F-45C7-9963-4913F93C3552}" srcOrd="0" destOrd="0" presId="urn:microsoft.com/office/officeart/2005/8/layout/pyramid1"/>
    <dgm:cxn modelId="{4EF8EF0B-3438-4053-9378-3AA082C942D0}" type="presParOf" srcId="{759ECEBD-0268-497F-8F7D-D860476C245A}" destId="{79B224E1-CC99-4367-984A-18D2DD1B32E1}" srcOrd="1" destOrd="0" presId="urn:microsoft.com/office/officeart/2005/8/layout/pyramid1"/>
    <dgm:cxn modelId="{A3AB26AC-3839-493B-8C82-E51E31BFD6BC}" type="presParOf" srcId="{47EC0FAA-C48D-4C13-8959-927200C320B9}" destId="{DE8C9473-6F39-4728-8A02-EDDF85B4FE9F}" srcOrd="2" destOrd="0" presId="urn:microsoft.com/office/officeart/2005/8/layout/pyramid1"/>
    <dgm:cxn modelId="{D077E582-8D71-4CD7-AA77-6484492BF52C}" type="presParOf" srcId="{DE8C9473-6F39-4728-8A02-EDDF85B4FE9F}" destId="{47250E7C-F20F-4AA4-A02F-414BE55FDD70}" srcOrd="0" destOrd="0" presId="urn:microsoft.com/office/officeart/2005/8/layout/pyramid1"/>
    <dgm:cxn modelId="{B3BB9BCD-2C79-418D-84DC-6F8497407FBB}" type="presParOf" srcId="{DE8C9473-6F39-4728-8A02-EDDF85B4FE9F}" destId="{AF03C6EA-3DD4-423A-A541-4B3ABDA202DF}" srcOrd="1" destOrd="0" presId="urn:microsoft.com/office/officeart/2005/8/layout/pyramid1"/>
    <dgm:cxn modelId="{910A04BC-2ADB-411C-AD23-D647E14E0340}" type="presParOf" srcId="{47EC0FAA-C48D-4C13-8959-927200C320B9}" destId="{5A0D0724-BFB1-439C-ABB9-B9880AD2FD29}" srcOrd="3" destOrd="0" presId="urn:microsoft.com/office/officeart/2005/8/layout/pyramid1"/>
    <dgm:cxn modelId="{E254E545-A1AF-4DB3-9E73-C1AFE235407B}" type="presParOf" srcId="{5A0D0724-BFB1-439C-ABB9-B9880AD2FD29}" destId="{E5137006-2486-4F4E-AC79-29ACBFF5E9DD}" srcOrd="0" destOrd="0" presId="urn:microsoft.com/office/officeart/2005/8/layout/pyramid1"/>
    <dgm:cxn modelId="{06AFAD1B-FE1F-4FC9-A9E5-6C7F4C384256}" type="presParOf" srcId="{5A0D0724-BFB1-439C-ABB9-B9880AD2FD29}" destId="{82E3D727-2280-462E-A8B9-5853E14D610D}" srcOrd="1" destOrd="0" presId="urn:microsoft.com/office/officeart/2005/8/layout/pyramid1"/>
    <dgm:cxn modelId="{07E2308B-1D6F-4683-A448-9CC47B1CE32C}" type="presParOf" srcId="{47EC0FAA-C48D-4C13-8959-927200C320B9}" destId="{526B76A8-BB32-43DF-949A-070FD74499CE}" srcOrd="4" destOrd="0" presId="urn:microsoft.com/office/officeart/2005/8/layout/pyramid1"/>
    <dgm:cxn modelId="{1914139C-81E9-4084-A2F4-436B878BAFA0}" type="presParOf" srcId="{526B76A8-BB32-43DF-949A-070FD74499CE}" destId="{96786524-1580-49CB-A370-DDC612CB142E}" srcOrd="0" destOrd="0" presId="urn:microsoft.com/office/officeart/2005/8/layout/pyramid1"/>
    <dgm:cxn modelId="{42662AEE-874C-4DCF-B17A-977F575A0853}" type="presParOf" srcId="{526B76A8-BB32-43DF-949A-070FD74499CE}" destId="{AA12B3B4-FAED-45D1-A676-569DC2652138}"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97A649-3FFB-450A-AD01-BE42512A833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AC1C6EB-54F0-44C9-9A58-D0BF5171F8C6}">
      <dgm:prSet/>
      <dgm:spPr/>
      <dgm:t>
        <a:bodyPr/>
        <a:lstStyle/>
        <a:p>
          <a:r>
            <a:rPr lang="en-US" dirty="0"/>
            <a:t>Obesity is a chronic disease, with a powerful biologic basis.</a:t>
          </a:r>
        </a:p>
      </dgm:t>
    </dgm:pt>
    <dgm:pt modelId="{382EB39F-23B7-4E63-AA37-F3EC84368B7D}" type="parTrans" cxnId="{990BFCEC-E5B0-404E-B936-E0A6B8754268}">
      <dgm:prSet/>
      <dgm:spPr/>
      <dgm:t>
        <a:bodyPr/>
        <a:lstStyle/>
        <a:p>
          <a:endParaRPr lang="en-US"/>
        </a:p>
      </dgm:t>
    </dgm:pt>
    <dgm:pt modelId="{6569CFC7-39DA-42A2-8865-1A5243F0EAAE}" type="sibTrans" cxnId="{990BFCEC-E5B0-404E-B936-E0A6B8754268}">
      <dgm:prSet/>
      <dgm:spPr/>
      <dgm:t>
        <a:bodyPr/>
        <a:lstStyle/>
        <a:p>
          <a:endParaRPr lang="en-US"/>
        </a:p>
      </dgm:t>
    </dgm:pt>
    <dgm:pt modelId="{F50585B8-95DD-4B0E-88B7-7C39C3D04E88}">
      <dgm:prSet/>
      <dgm:spPr/>
      <dgm:t>
        <a:bodyPr/>
        <a:lstStyle/>
        <a:p>
          <a:r>
            <a:rPr lang="en-US" dirty="0"/>
            <a:t>Evidence-based treatments can produce and sustain weight loss and can reverse and remediate other chronic diseases.</a:t>
          </a:r>
        </a:p>
      </dgm:t>
    </dgm:pt>
    <dgm:pt modelId="{D7246A35-A576-4FAD-AAD7-424A1D4A0264}" type="parTrans" cxnId="{899388E7-8717-47BE-AC32-68DDD9DF127F}">
      <dgm:prSet/>
      <dgm:spPr/>
      <dgm:t>
        <a:bodyPr/>
        <a:lstStyle/>
        <a:p>
          <a:endParaRPr lang="en-US"/>
        </a:p>
      </dgm:t>
    </dgm:pt>
    <dgm:pt modelId="{E13A8AEE-2C81-4AAC-9700-C10AF3CA3241}" type="sibTrans" cxnId="{899388E7-8717-47BE-AC32-68DDD9DF127F}">
      <dgm:prSet/>
      <dgm:spPr/>
      <dgm:t>
        <a:bodyPr/>
        <a:lstStyle/>
        <a:p>
          <a:endParaRPr lang="en-US"/>
        </a:p>
      </dgm:t>
    </dgm:pt>
    <dgm:pt modelId="{C3012E05-04DB-403A-AC14-1ADC3209752A}">
      <dgm:prSet/>
      <dgm:spPr/>
      <dgm:t>
        <a:bodyPr/>
        <a:lstStyle/>
        <a:p>
          <a:r>
            <a:rPr lang="en-US" dirty="0"/>
            <a:t>Obesity care is often exists in silos.</a:t>
          </a:r>
        </a:p>
      </dgm:t>
    </dgm:pt>
    <dgm:pt modelId="{21A668DF-8864-45D9-BFBA-A0EC73286A77}" type="parTrans" cxnId="{7033A20D-E29B-402E-9EAB-DD4AA118E845}">
      <dgm:prSet/>
      <dgm:spPr/>
      <dgm:t>
        <a:bodyPr/>
        <a:lstStyle/>
        <a:p>
          <a:endParaRPr lang="en-US"/>
        </a:p>
      </dgm:t>
    </dgm:pt>
    <dgm:pt modelId="{0EA2A092-6DCA-453E-A461-F5A069443AD6}" type="sibTrans" cxnId="{7033A20D-E29B-402E-9EAB-DD4AA118E845}">
      <dgm:prSet/>
      <dgm:spPr/>
      <dgm:t>
        <a:bodyPr/>
        <a:lstStyle/>
        <a:p>
          <a:endParaRPr lang="en-US"/>
        </a:p>
      </dgm:t>
    </dgm:pt>
    <dgm:pt modelId="{5A55DC27-35F4-483E-9894-2BD99EA74AA8}">
      <dgm:prSet/>
      <dgm:spPr/>
      <dgm:t>
        <a:bodyPr/>
        <a:lstStyle/>
        <a:p>
          <a:r>
            <a:rPr lang="en-US" dirty="0"/>
            <a:t>Barriers to obesity care are significant.</a:t>
          </a:r>
        </a:p>
      </dgm:t>
    </dgm:pt>
    <dgm:pt modelId="{B2380FCD-30FB-40DC-A704-B9E7348E97A0}" type="parTrans" cxnId="{E98F4778-5C9E-45F1-9F4A-DE39F095CD15}">
      <dgm:prSet/>
      <dgm:spPr/>
      <dgm:t>
        <a:bodyPr/>
        <a:lstStyle/>
        <a:p>
          <a:endParaRPr lang="en-US"/>
        </a:p>
      </dgm:t>
    </dgm:pt>
    <dgm:pt modelId="{C17DD4BE-8119-4E6F-BBC9-73264DA986B3}" type="sibTrans" cxnId="{E98F4778-5C9E-45F1-9F4A-DE39F095CD15}">
      <dgm:prSet/>
      <dgm:spPr/>
      <dgm:t>
        <a:bodyPr/>
        <a:lstStyle/>
        <a:p>
          <a:endParaRPr lang="en-US"/>
        </a:p>
      </dgm:t>
    </dgm:pt>
    <dgm:pt modelId="{E33942B0-B1D9-4D83-B2DD-3FD9CA508453}" type="pres">
      <dgm:prSet presAssocID="{9497A649-3FFB-450A-AD01-BE42512A8331}" presName="vert0" presStyleCnt="0">
        <dgm:presLayoutVars>
          <dgm:dir/>
          <dgm:animOne val="branch"/>
          <dgm:animLvl val="lvl"/>
        </dgm:presLayoutVars>
      </dgm:prSet>
      <dgm:spPr/>
    </dgm:pt>
    <dgm:pt modelId="{BE6C3F2F-83C0-43E4-9FDD-84E75C404F5D}" type="pres">
      <dgm:prSet presAssocID="{7AC1C6EB-54F0-44C9-9A58-D0BF5171F8C6}" presName="thickLine" presStyleLbl="alignNode1" presStyleIdx="0" presStyleCnt="4"/>
      <dgm:spPr/>
    </dgm:pt>
    <dgm:pt modelId="{A7CB7FE6-D9B6-4F11-B16C-46B5F7BD3635}" type="pres">
      <dgm:prSet presAssocID="{7AC1C6EB-54F0-44C9-9A58-D0BF5171F8C6}" presName="horz1" presStyleCnt="0"/>
      <dgm:spPr/>
    </dgm:pt>
    <dgm:pt modelId="{CDC72AFF-4583-40C5-8741-7589A868D48D}" type="pres">
      <dgm:prSet presAssocID="{7AC1C6EB-54F0-44C9-9A58-D0BF5171F8C6}" presName="tx1" presStyleLbl="revTx" presStyleIdx="0" presStyleCnt="4"/>
      <dgm:spPr/>
    </dgm:pt>
    <dgm:pt modelId="{C809C3BB-FB6F-4D8A-A3D5-7E8486C6D84B}" type="pres">
      <dgm:prSet presAssocID="{7AC1C6EB-54F0-44C9-9A58-D0BF5171F8C6}" presName="vert1" presStyleCnt="0"/>
      <dgm:spPr/>
    </dgm:pt>
    <dgm:pt modelId="{D643D8D9-B8AF-4A29-AC3A-0AB077723EB4}" type="pres">
      <dgm:prSet presAssocID="{F50585B8-95DD-4B0E-88B7-7C39C3D04E88}" presName="thickLine" presStyleLbl="alignNode1" presStyleIdx="1" presStyleCnt="4"/>
      <dgm:spPr/>
    </dgm:pt>
    <dgm:pt modelId="{24753DBB-9CF3-4B55-A79D-EE18DDCFCD41}" type="pres">
      <dgm:prSet presAssocID="{F50585B8-95DD-4B0E-88B7-7C39C3D04E88}" presName="horz1" presStyleCnt="0"/>
      <dgm:spPr/>
    </dgm:pt>
    <dgm:pt modelId="{FDCABBB4-83FB-4901-8263-E3311D2B0C68}" type="pres">
      <dgm:prSet presAssocID="{F50585B8-95DD-4B0E-88B7-7C39C3D04E88}" presName="tx1" presStyleLbl="revTx" presStyleIdx="1" presStyleCnt="4"/>
      <dgm:spPr/>
    </dgm:pt>
    <dgm:pt modelId="{CCBA0C02-211D-4F2E-A38C-DDC32E8E26A3}" type="pres">
      <dgm:prSet presAssocID="{F50585B8-95DD-4B0E-88B7-7C39C3D04E88}" presName="vert1" presStyleCnt="0"/>
      <dgm:spPr/>
    </dgm:pt>
    <dgm:pt modelId="{88B16FC5-FF3E-4F4D-A47F-0579D6BB1E18}" type="pres">
      <dgm:prSet presAssocID="{C3012E05-04DB-403A-AC14-1ADC3209752A}" presName="thickLine" presStyleLbl="alignNode1" presStyleIdx="2" presStyleCnt="4"/>
      <dgm:spPr/>
    </dgm:pt>
    <dgm:pt modelId="{BA541C33-ABF4-438F-AF13-6CB43B12F7CC}" type="pres">
      <dgm:prSet presAssocID="{C3012E05-04DB-403A-AC14-1ADC3209752A}" presName="horz1" presStyleCnt="0"/>
      <dgm:spPr/>
    </dgm:pt>
    <dgm:pt modelId="{EB829D3F-2EA8-4FA4-AD1B-3D0931057C83}" type="pres">
      <dgm:prSet presAssocID="{C3012E05-04DB-403A-AC14-1ADC3209752A}" presName="tx1" presStyleLbl="revTx" presStyleIdx="2" presStyleCnt="4"/>
      <dgm:spPr/>
    </dgm:pt>
    <dgm:pt modelId="{B27D0C19-323F-4ECC-A42A-18AC3C5F88D8}" type="pres">
      <dgm:prSet presAssocID="{C3012E05-04DB-403A-AC14-1ADC3209752A}" presName="vert1" presStyleCnt="0"/>
      <dgm:spPr/>
    </dgm:pt>
    <dgm:pt modelId="{918A86A8-ED89-4821-A193-E016F6F1EC48}" type="pres">
      <dgm:prSet presAssocID="{5A55DC27-35F4-483E-9894-2BD99EA74AA8}" presName="thickLine" presStyleLbl="alignNode1" presStyleIdx="3" presStyleCnt="4"/>
      <dgm:spPr/>
    </dgm:pt>
    <dgm:pt modelId="{87A6071B-6E23-48E2-8C3D-57AE50B513AD}" type="pres">
      <dgm:prSet presAssocID="{5A55DC27-35F4-483E-9894-2BD99EA74AA8}" presName="horz1" presStyleCnt="0"/>
      <dgm:spPr/>
    </dgm:pt>
    <dgm:pt modelId="{86DCB499-0E80-4922-A20D-DAA298E93E1C}" type="pres">
      <dgm:prSet presAssocID="{5A55DC27-35F4-483E-9894-2BD99EA74AA8}" presName="tx1" presStyleLbl="revTx" presStyleIdx="3" presStyleCnt="4"/>
      <dgm:spPr/>
    </dgm:pt>
    <dgm:pt modelId="{33862D9C-09FD-4456-9A0F-F22B8F5865C9}" type="pres">
      <dgm:prSet presAssocID="{5A55DC27-35F4-483E-9894-2BD99EA74AA8}" presName="vert1" presStyleCnt="0"/>
      <dgm:spPr/>
    </dgm:pt>
  </dgm:ptLst>
  <dgm:cxnLst>
    <dgm:cxn modelId="{7FF58405-10A9-472F-B35A-D47976C0FE0A}" type="presOf" srcId="{9497A649-3FFB-450A-AD01-BE42512A8331}" destId="{E33942B0-B1D9-4D83-B2DD-3FD9CA508453}" srcOrd="0" destOrd="0" presId="urn:microsoft.com/office/officeart/2008/layout/LinedList"/>
    <dgm:cxn modelId="{7033A20D-E29B-402E-9EAB-DD4AA118E845}" srcId="{9497A649-3FFB-450A-AD01-BE42512A8331}" destId="{C3012E05-04DB-403A-AC14-1ADC3209752A}" srcOrd="2" destOrd="0" parTransId="{21A668DF-8864-45D9-BFBA-A0EC73286A77}" sibTransId="{0EA2A092-6DCA-453E-A461-F5A069443AD6}"/>
    <dgm:cxn modelId="{D99C273D-CE1A-4A7D-8488-B9ADF6554D91}" type="presOf" srcId="{C3012E05-04DB-403A-AC14-1ADC3209752A}" destId="{EB829D3F-2EA8-4FA4-AD1B-3D0931057C83}" srcOrd="0" destOrd="0" presId="urn:microsoft.com/office/officeart/2008/layout/LinedList"/>
    <dgm:cxn modelId="{61A9543E-1F29-48A6-8E3B-6228187EED11}" type="presOf" srcId="{5A55DC27-35F4-483E-9894-2BD99EA74AA8}" destId="{86DCB499-0E80-4922-A20D-DAA298E93E1C}" srcOrd="0" destOrd="0" presId="urn:microsoft.com/office/officeart/2008/layout/LinedList"/>
    <dgm:cxn modelId="{04059E4B-3A6B-4CC9-AB97-ECC5CA8B7851}" type="presOf" srcId="{7AC1C6EB-54F0-44C9-9A58-D0BF5171F8C6}" destId="{CDC72AFF-4583-40C5-8741-7589A868D48D}" srcOrd="0" destOrd="0" presId="urn:microsoft.com/office/officeart/2008/layout/LinedList"/>
    <dgm:cxn modelId="{E98F4778-5C9E-45F1-9F4A-DE39F095CD15}" srcId="{9497A649-3FFB-450A-AD01-BE42512A8331}" destId="{5A55DC27-35F4-483E-9894-2BD99EA74AA8}" srcOrd="3" destOrd="0" parTransId="{B2380FCD-30FB-40DC-A704-B9E7348E97A0}" sibTransId="{C17DD4BE-8119-4E6F-BBC9-73264DA986B3}"/>
    <dgm:cxn modelId="{7F635EE4-FF55-40C2-A69F-51C8E1AB42C8}" type="presOf" srcId="{F50585B8-95DD-4B0E-88B7-7C39C3D04E88}" destId="{FDCABBB4-83FB-4901-8263-E3311D2B0C68}" srcOrd="0" destOrd="0" presId="urn:microsoft.com/office/officeart/2008/layout/LinedList"/>
    <dgm:cxn modelId="{899388E7-8717-47BE-AC32-68DDD9DF127F}" srcId="{9497A649-3FFB-450A-AD01-BE42512A8331}" destId="{F50585B8-95DD-4B0E-88B7-7C39C3D04E88}" srcOrd="1" destOrd="0" parTransId="{D7246A35-A576-4FAD-AAD7-424A1D4A0264}" sibTransId="{E13A8AEE-2C81-4AAC-9700-C10AF3CA3241}"/>
    <dgm:cxn modelId="{990BFCEC-E5B0-404E-B936-E0A6B8754268}" srcId="{9497A649-3FFB-450A-AD01-BE42512A8331}" destId="{7AC1C6EB-54F0-44C9-9A58-D0BF5171F8C6}" srcOrd="0" destOrd="0" parTransId="{382EB39F-23B7-4E63-AA37-F3EC84368B7D}" sibTransId="{6569CFC7-39DA-42A2-8865-1A5243F0EAAE}"/>
    <dgm:cxn modelId="{7A26B783-4AF0-46A9-81C4-9D425ED0B720}" type="presParOf" srcId="{E33942B0-B1D9-4D83-B2DD-3FD9CA508453}" destId="{BE6C3F2F-83C0-43E4-9FDD-84E75C404F5D}" srcOrd="0" destOrd="0" presId="urn:microsoft.com/office/officeart/2008/layout/LinedList"/>
    <dgm:cxn modelId="{CBD60AB5-7FCF-4E20-95D6-716E4D960B99}" type="presParOf" srcId="{E33942B0-B1D9-4D83-B2DD-3FD9CA508453}" destId="{A7CB7FE6-D9B6-4F11-B16C-46B5F7BD3635}" srcOrd="1" destOrd="0" presId="urn:microsoft.com/office/officeart/2008/layout/LinedList"/>
    <dgm:cxn modelId="{6F161009-9374-473E-8C9A-AA4239BDDB13}" type="presParOf" srcId="{A7CB7FE6-D9B6-4F11-B16C-46B5F7BD3635}" destId="{CDC72AFF-4583-40C5-8741-7589A868D48D}" srcOrd="0" destOrd="0" presId="urn:microsoft.com/office/officeart/2008/layout/LinedList"/>
    <dgm:cxn modelId="{A2C84F85-AC5C-48D3-BF3A-0542C1A92B2A}" type="presParOf" srcId="{A7CB7FE6-D9B6-4F11-B16C-46B5F7BD3635}" destId="{C809C3BB-FB6F-4D8A-A3D5-7E8486C6D84B}" srcOrd="1" destOrd="0" presId="urn:microsoft.com/office/officeart/2008/layout/LinedList"/>
    <dgm:cxn modelId="{7B36134B-C8C8-4E3A-B970-C28B4620FEE6}" type="presParOf" srcId="{E33942B0-B1D9-4D83-B2DD-3FD9CA508453}" destId="{D643D8D9-B8AF-4A29-AC3A-0AB077723EB4}" srcOrd="2" destOrd="0" presId="urn:microsoft.com/office/officeart/2008/layout/LinedList"/>
    <dgm:cxn modelId="{B9B4A525-8F72-473C-8748-86A96E5E9A20}" type="presParOf" srcId="{E33942B0-B1D9-4D83-B2DD-3FD9CA508453}" destId="{24753DBB-9CF3-4B55-A79D-EE18DDCFCD41}" srcOrd="3" destOrd="0" presId="urn:microsoft.com/office/officeart/2008/layout/LinedList"/>
    <dgm:cxn modelId="{1ABDB622-9DF3-4740-9418-F98559581670}" type="presParOf" srcId="{24753DBB-9CF3-4B55-A79D-EE18DDCFCD41}" destId="{FDCABBB4-83FB-4901-8263-E3311D2B0C68}" srcOrd="0" destOrd="0" presId="urn:microsoft.com/office/officeart/2008/layout/LinedList"/>
    <dgm:cxn modelId="{1260F32D-16E8-4C89-81A7-26547056A51A}" type="presParOf" srcId="{24753DBB-9CF3-4B55-A79D-EE18DDCFCD41}" destId="{CCBA0C02-211D-4F2E-A38C-DDC32E8E26A3}" srcOrd="1" destOrd="0" presId="urn:microsoft.com/office/officeart/2008/layout/LinedList"/>
    <dgm:cxn modelId="{0658AFC3-ADB6-482D-8624-43F006947227}" type="presParOf" srcId="{E33942B0-B1D9-4D83-B2DD-3FD9CA508453}" destId="{88B16FC5-FF3E-4F4D-A47F-0579D6BB1E18}" srcOrd="4" destOrd="0" presId="urn:microsoft.com/office/officeart/2008/layout/LinedList"/>
    <dgm:cxn modelId="{8EA28B63-24F5-457A-85CD-3186F1D2AC07}" type="presParOf" srcId="{E33942B0-B1D9-4D83-B2DD-3FD9CA508453}" destId="{BA541C33-ABF4-438F-AF13-6CB43B12F7CC}" srcOrd="5" destOrd="0" presId="urn:microsoft.com/office/officeart/2008/layout/LinedList"/>
    <dgm:cxn modelId="{380847C8-843A-4411-9D36-574A304E4AFD}" type="presParOf" srcId="{BA541C33-ABF4-438F-AF13-6CB43B12F7CC}" destId="{EB829D3F-2EA8-4FA4-AD1B-3D0931057C83}" srcOrd="0" destOrd="0" presId="urn:microsoft.com/office/officeart/2008/layout/LinedList"/>
    <dgm:cxn modelId="{292869F5-BABA-4614-B491-3CD0F4754C92}" type="presParOf" srcId="{BA541C33-ABF4-438F-AF13-6CB43B12F7CC}" destId="{B27D0C19-323F-4ECC-A42A-18AC3C5F88D8}" srcOrd="1" destOrd="0" presId="urn:microsoft.com/office/officeart/2008/layout/LinedList"/>
    <dgm:cxn modelId="{39CD274A-DDFF-4C11-85B3-87621E20460A}" type="presParOf" srcId="{E33942B0-B1D9-4D83-B2DD-3FD9CA508453}" destId="{918A86A8-ED89-4821-A193-E016F6F1EC48}" srcOrd="6" destOrd="0" presId="urn:microsoft.com/office/officeart/2008/layout/LinedList"/>
    <dgm:cxn modelId="{FFA62721-60B1-4D0B-BB39-C5EDEE058D64}" type="presParOf" srcId="{E33942B0-B1D9-4D83-B2DD-3FD9CA508453}" destId="{87A6071B-6E23-48E2-8C3D-57AE50B513AD}" srcOrd="7" destOrd="0" presId="urn:microsoft.com/office/officeart/2008/layout/LinedList"/>
    <dgm:cxn modelId="{EA1EF2C9-9F13-4B4B-BE0B-9CF777D8409D}" type="presParOf" srcId="{87A6071B-6E23-48E2-8C3D-57AE50B513AD}" destId="{86DCB499-0E80-4922-A20D-DAA298E93E1C}" srcOrd="0" destOrd="0" presId="urn:microsoft.com/office/officeart/2008/layout/LinedList"/>
    <dgm:cxn modelId="{01C9D6F8-68D3-4BE1-8BE0-FDE4F552B7C1}" type="presParOf" srcId="{87A6071B-6E23-48E2-8C3D-57AE50B513AD}" destId="{33862D9C-09FD-4456-9A0F-F22B8F5865C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8AA0A-A876-48B4-BCA8-D277F1727628}">
      <dsp:nvSpPr>
        <dsp:cNvPr id="0" name=""/>
        <dsp:cNvSpPr/>
      </dsp:nvSpPr>
      <dsp:spPr>
        <a:xfrm>
          <a:off x="3560312" y="0"/>
          <a:ext cx="1183239" cy="595286"/>
        </a:xfrm>
        <a:prstGeom prst="trapezoid">
          <a:avLst>
            <a:gd name="adj" fmla="val 99384"/>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br>
            <a:rPr lang="en-US" sz="1050" b="1" kern="1200" dirty="0">
              <a:solidFill>
                <a:schemeClr val="bg1"/>
              </a:solidFill>
            </a:rPr>
          </a:br>
          <a:r>
            <a:rPr lang="en-US" sz="1050" b="1" kern="1200" dirty="0">
              <a:solidFill>
                <a:schemeClr val="bg1"/>
              </a:solidFill>
            </a:rPr>
            <a:t>Personal </a:t>
          </a:r>
          <a:br>
            <a:rPr lang="en-US" sz="1050" b="1" kern="1200" dirty="0">
              <a:solidFill>
                <a:schemeClr val="bg1"/>
              </a:solidFill>
            </a:rPr>
          </a:br>
          <a:r>
            <a:rPr lang="en-US" sz="1050" b="1" kern="1200" dirty="0">
              <a:solidFill>
                <a:schemeClr val="bg1"/>
              </a:solidFill>
            </a:rPr>
            <a:t>Choices</a:t>
          </a:r>
        </a:p>
      </dsp:txBody>
      <dsp:txXfrm>
        <a:off x="3560312" y="0"/>
        <a:ext cx="1183239" cy="595286"/>
      </dsp:txXfrm>
    </dsp:sp>
    <dsp:sp modelId="{6C7BD07C-F4BA-4D71-A08C-5A8525384241}">
      <dsp:nvSpPr>
        <dsp:cNvPr id="0" name=""/>
        <dsp:cNvSpPr/>
      </dsp:nvSpPr>
      <dsp:spPr>
        <a:xfrm>
          <a:off x="2752284" y="595286"/>
          <a:ext cx="2799295" cy="813035"/>
        </a:xfrm>
        <a:prstGeom prst="trapezoid">
          <a:avLst>
            <a:gd name="adj" fmla="val 99384"/>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Environmental Triggers</a:t>
          </a:r>
        </a:p>
      </dsp:txBody>
      <dsp:txXfrm>
        <a:off x="3242161" y="595286"/>
        <a:ext cx="1819541" cy="813035"/>
      </dsp:txXfrm>
    </dsp:sp>
    <dsp:sp modelId="{5233CF66-4303-41F3-8EE8-FD281D03DCE4}">
      <dsp:nvSpPr>
        <dsp:cNvPr id="0" name=""/>
        <dsp:cNvSpPr/>
      </dsp:nvSpPr>
      <dsp:spPr>
        <a:xfrm>
          <a:off x="0" y="1408321"/>
          <a:ext cx="8303865" cy="2769342"/>
        </a:xfrm>
        <a:prstGeom prst="trapezoid">
          <a:avLst>
            <a:gd name="adj" fmla="val 99384"/>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Heritability 70%</a:t>
          </a:r>
        </a:p>
      </dsp:txBody>
      <dsp:txXfrm>
        <a:off x="1453176" y="1408321"/>
        <a:ext cx="5397512" cy="2769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F47D2-4A65-4063-92BC-8BCB76062004}">
      <dsp:nvSpPr>
        <dsp:cNvPr id="0" name=""/>
        <dsp:cNvSpPr/>
      </dsp:nvSpPr>
      <dsp:spPr>
        <a:xfrm>
          <a:off x="1881479" y="0"/>
          <a:ext cx="2020002" cy="1709232"/>
        </a:xfrm>
        <a:prstGeom prst="trapezoid">
          <a:avLst>
            <a:gd name="adj" fmla="val 59091"/>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br>
            <a:rPr lang="en-US" sz="2100" b="1" kern="1200" dirty="0">
              <a:solidFill>
                <a:schemeClr val="bg1"/>
              </a:solidFill>
            </a:rPr>
          </a:br>
          <a:endParaRPr lang="en-US" sz="2100" b="1" kern="1200" dirty="0">
            <a:solidFill>
              <a:schemeClr val="bg1"/>
            </a:solidFill>
          </a:endParaRPr>
        </a:p>
        <a:p>
          <a:pPr marL="0" lvl="0" indent="0" algn="ctr" defTabSz="933450">
            <a:lnSpc>
              <a:spcPct val="90000"/>
            </a:lnSpc>
            <a:spcBef>
              <a:spcPct val="0"/>
            </a:spcBef>
            <a:spcAft>
              <a:spcPct val="35000"/>
            </a:spcAft>
            <a:buNone/>
          </a:pPr>
          <a:r>
            <a:rPr lang="en-US" sz="2100" b="1" kern="1200" dirty="0">
              <a:solidFill>
                <a:schemeClr val="bg1"/>
              </a:solidFill>
            </a:rPr>
            <a:t>Post</a:t>
          </a:r>
          <a:br>
            <a:rPr lang="en-US" sz="2100" b="1" kern="1200" dirty="0">
              <a:solidFill>
                <a:schemeClr val="bg1"/>
              </a:solidFill>
            </a:rPr>
          </a:br>
          <a:r>
            <a:rPr lang="en-US" sz="2100" b="1" kern="1200" dirty="0">
              <a:solidFill>
                <a:schemeClr val="bg1"/>
              </a:solidFill>
            </a:rPr>
            <a:t>Surgery </a:t>
          </a:r>
          <a:br>
            <a:rPr lang="en-US" sz="2100" b="1" kern="1200" dirty="0">
              <a:solidFill>
                <a:schemeClr val="bg1"/>
              </a:solidFill>
            </a:rPr>
          </a:br>
          <a:r>
            <a:rPr lang="en-US" sz="2100" b="1" kern="1200" dirty="0">
              <a:solidFill>
                <a:schemeClr val="bg1"/>
              </a:solidFill>
            </a:rPr>
            <a:t>Care</a:t>
          </a:r>
        </a:p>
      </dsp:txBody>
      <dsp:txXfrm>
        <a:off x="1881479" y="0"/>
        <a:ext cx="2020002" cy="1709232"/>
      </dsp:txXfrm>
    </dsp:sp>
    <dsp:sp modelId="{A4D1B380-F16F-45C7-9963-4913F93C3552}">
      <dsp:nvSpPr>
        <dsp:cNvPr id="0" name=""/>
        <dsp:cNvSpPr/>
      </dsp:nvSpPr>
      <dsp:spPr>
        <a:xfrm>
          <a:off x="1308477" y="1709232"/>
          <a:ext cx="3166006" cy="969695"/>
        </a:xfrm>
        <a:prstGeom prst="trapezoid">
          <a:avLst>
            <a:gd name="adj" fmla="val 59091"/>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Surgical Care</a:t>
          </a:r>
        </a:p>
      </dsp:txBody>
      <dsp:txXfrm>
        <a:off x="1862529" y="1709232"/>
        <a:ext cx="2057903" cy="969695"/>
      </dsp:txXfrm>
    </dsp:sp>
    <dsp:sp modelId="{47250E7C-F20F-4AA4-A02F-414BE55FDD70}">
      <dsp:nvSpPr>
        <dsp:cNvPr id="0" name=""/>
        <dsp:cNvSpPr/>
      </dsp:nvSpPr>
      <dsp:spPr>
        <a:xfrm>
          <a:off x="896168" y="2678927"/>
          <a:ext cx="3990624" cy="697753"/>
        </a:xfrm>
        <a:prstGeom prst="trapezoid">
          <a:avLst>
            <a:gd name="adj" fmla="val 59091"/>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Pharmacotherapy + Lifestyle Therapy</a:t>
          </a:r>
        </a:p>
      </dsp:txBody>
      <dsp:txXfrm>
        <a:off x="1594528" y="2678927"/>
        <a:ext cx="2593905" cy="697753"/>
      </dsp:txXfrm>
    </dsp:sp>
    <dsp:sp modelId="{E5137006-2486-4F4E-AC79-29ACBFF5E9DD}">
      <dsp:nvSpPr>
        <dsp:cNvPr id="0" name=""/>
        <dsp:cNvSpPr/>
      </dsp:nvSpPr>
      <dsp:spPr>
        <a:xfrm>
          <a:off x="323167" y="3376681"/>
          <a:ext cx="5136627" cy="969695"/>
        </a:xfrm>
        <a:prstGeom prst="trapezoid">
          <a:avLst>
            <a:gd name="adj" fmla="val 59091"/>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Professional Lifestyle Therapy</a:t>
          </a:r>
        </a:p>
      </dsp:txBody>
      <dsp:txXfrm>
        <a:off x="1222077" y="3376681"/>
        <a:ext cx="3338807" cy="969695"/>
      </dsp:txXfrm>
    </dsp:sp>
    <dsp:sp modelId="{96786524-1580-49CB-A370-DDC612CB142E}">
      <dsp:nvSpPr>
        <dsp:cNvPr id="0" name=""/>
        <dsp:cNvSpPr/>
      </dsp:nvSpPr>
      <dsp:spPr>
        <a:xfrm>
          <a:off x="0" y="4346376"/>
          <a:ext cx="5782962" cy="546898"/>
        </a:xfrm>
        <a:prstGeom prst="trapezoid">
          <a:avLst>
            <a:gd name="adj" fmla="val 59091"/>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Self-Care</a:t>
          </a:r>
        </a:p>
      </dsp:txBody>
      <dsp:txXfrm>
        <a:off x="1012018" y="4346376"/>
        <a:ext cx="3758925" cy="546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C3F2F-83C0-43E4-9FDD-84E75C404F5D}">
      <dsp:nvSpPr>
        <dsp:cNvPr id="0" name=""/>
        <dsp:cNvSpPr/>
      </dsp:nvSpPr>
      <dsp:spPr>
        <a:xfrm>
          <a:off x="0" y="0"/>
          <a:ext cx="9085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72AFF-4583-40C5-8741-7589A868D48D}">
      <dsp:nvSpPr>
        <dsp:cNvPr id="0" name=""/>
        <dsp:cNvSpPr/>
      </dsp:nvSpPr>
      <dsp:spPr>
        <a:xfrm>
          <a:off x="0" y="0"/>
          <a:ext cx="908539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Obesity is a chronic disease, with a powerful biologic basis.</a:t>
          </a:r>
        </a:p>
      </dsp:txBody>
      <dsp:txXfrm>
        <a:off x="0" y="0"/>
        <a:ext cx="9085399" cy="1382683"/>
      </dsp:txXfrm>
    </dsp:sp>
    <dsp:sp modelId="{D643D8D9-B8AF-4A29-AC3A-0AB077723EB4}">
      <dsp:nvSpPr>
        <dsp:cNvPr id="0" name=""/>
        <dsp:cNvSpPr/>
      </dsp:nvSpPr>
      <dsp:spPr>
        <a:xfrm>
          <a:off x="0" y="1382683"/>
          <a:ext cx="9085399"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ABBB4-83FB-4901-8263-E3311D2B0C68}">
      <dsp:nvSpPr>
        <dsp:cNvPr id="0" name=""/>
        <dsp:cNvSpPr/>
      </dsp:nvSpPr>
      <dsp:spPr>
        <a:xfrm>
          <a:off x="0" y="1382683"/>
          <a:ext cx="908539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Evidence-based treatments can produce and sustain weight loss and can reverse and remediate other chronic diseases.</a:t>
          </a:r>
        </a:p>
      </dsp:txBody>
      <dsp:txXfrm>
        <a:off x="0" y="1382683"/>
        <a:ext cx="9085399" cy="1382683"/>
      </dsp:txXfrm>
    </dsp:sp>
    <dsp:sp modelId="{88B16FC5-FF3E-4F4D-A47F-0579D6BB1E18}">
      <dsp:nvSpPr>
        <dsp:cNvPr id="0" name=""/>
        <dsp:cNvSpPr/>
      </dsp:nvSpPr>
      <dsp:spPr>
        <a:xfrm>
          <a:off x="0" y="2765367"/>
          <a:ext cx="9085399"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29D3F-2EA8-4FA4-AD1B-3D0931057C83}">
      <dsp:nvSpPr>
        <dsp:cNvPr id="0" name=""/>
        <dsp:cNvSpPr/>
      </dsp:nvSpPr>
      <dsp:spPr>
        <a:xfrm>
          <a:off x="0" y="2765367"/>
          <a:ext cx="908539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Obesity care is often exists in silos.</a:t>
          </a:r>
        </a:p>
      </dsp:txBody>
      <dsp:txXfrm>
        <a:off x="0" y="2765367"/>
        <a:ext cx="9085399" cy="1382683"/>
      </dsp:txXfrm>
    </dsp:sp>
    <dsp:sp modelId="{918A86A8-ED89-4821-A193-E016F6F1EC48}">
      <dsp:nvSpPr>
        <dsp:cNvPr id="0" name=""/>
        <dsp:cNvSpPr/>
      </dsp:nvSpPr>
      <dsp:spPr>
        <a:xfrm>
          <a:off x="0" y="4148051"/>
          <a:ext cx="908539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CB499-0E80-4922-A20D-DAA298E93E1C}">
      <dsp:nvSpPr>
        <dsp:cNvPr id="0" name=""/>
        <dsp:cNvSpPr/>
      </dsp:nvSpPr>
      <dsp:spPr>
        <a:xfrm>
          <a:off x="0" y="4148051"/>
          <a:ext cx="908539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Barriers to obesity care are significant.</a:t>
          </a:r>
        </a:p>
      </dsp:txBody>
      <dsp:txXfrm>
        <a:off x="0" y="4148051"/>
        <a:ext cx="9085399" cy="138268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BC4AF-066F-49C8-9BB7-2DC465A3A62A}" type="datetimeFigureOut">
              <a:rPr lang="en-US" smtClean="0"/>
              <a:t>5/19/2022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8B33D-2846-48ED-A382-87721C17CDB2}" type="slidenum">
              <a:rPr lang="en-US" smtClean="0"/>
              <a:t>‹#›</a:t>
            </a:fld>
            <a:endParaRPr lang="en-US"/>
          </a:p>
        </p:txBody>
      </p:sp>
    </p:spTree>
    <p:extLst>
      <p:ext uri="{BB962C8B-B14F-4D97-AF65-F5344CB8AC3E}">
        <p14:creationId xmlns:p14="http://schemas.microsoft.com/office/powerpoint/2010/main" val="509713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sph.harvard.edu/obesity-prevention-source/obesity-definition/how-to-measure-body-fatnes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doi.org/10.1007/s13679-018-0301-3" TargetMode="External"/><Relationship Id="rId5" Type="http://schemas.openxmlformats.org/officeDocument/2006/relationships/hyperlink" Target="https://www.ncbi.nlm.nih.gov/pmc/articles/PMC6066592/#R28" TargetMode="External"/><Relationship Id="rId4" Type="http://schemas.openxmlformats.org/officeDocument/2006/relationships/hyperlink" Target="https://www.newsweek.com/2017/05/19/obesity-childhood-obesity-body-mass-index-bmi-weight-weight-gain-health-595625.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9C9B1-19BD-48BA-A788-21E5B9B2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0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begin with a shared understanding that … (read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C470C-DDB4-7545-B681-58FCAF653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75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this  doctor and woman are discussing? Is it about her weight? If so, is it a positive comment? </a:t>
            </a:r>
          </a:p>
          <a:p>
            <a:r>
              <a:rPr lang="en-US" dirty="0"/>
              <a:t>Implicit Bias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1FE57-1272-4A9C-849C-B793A67677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1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sources of weight bias. It’s second only to racial bias. And cited by many sources as the only form of “acceptable discrimination”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1FE57-1272-4A9C-849C-B793A67677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3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Origin 1832 </a:t>
            </a:r>
            <a:r>
              <a:rPr lang="en-US" sz="1800" dirty="0" err="1">
                <a:effectLst/>
                <a:latin typeface="Calibri" panose="020F0502020204030204" pitchFamily="34" charset="0"/>
                <a:ea typeface="Calibri" panose="020F0502020204030204" pitchFamily="34" charset="0"/>
              </a:rPr>
              <a:t>Quelet</a:t>
            </a:r>
            <a:r>
              <a:rPr lang="en-US" sz="1800" dirty="0">
                <a:effectLst/>
                <a:latin typeface="Calibri" panose="020F0502020204030204" pitchFamily="34" charset="0"/>
                <a:ea typeface="Calibri" panose="020F0502020204030204" pitchFamily="34" charset="0"/>
              </a:rPr>
              <a:t>; 1972 Keys. Made for population based data. Original norms based on Caucasians. Racial differences in body composition impact use of BMI.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There have been racial differences noted in the use of BMI. Specifically for African Americans BMI tends to over-estimate being overweight  between a BMI of  25- 29.9 kg/ m2 due to higher levels of lean muscle </a:t>
            </a:r>
            <a:r>
              <a:rPr lang="en-US" sz="1800" dirty="0">
                <a:effectLst/>
                <a:latin typeface="Calibri" panose="020F0502020204030204" pitchFamily="34" charset="0"/>
                <a:ea typeface="Calibri" panose="020F0502020204030204" pitchFamily="34" charset="0"/>
                <a:cs typeface="Times New Roman" panose="02020603050405020304" pitchFamily="18" charset="0"/>
              </a:rPr>
              <a:t>Harvard T.H. Chan School of Public Health (2020, July 4)</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Obesity Prevention Source: Obesity Definition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https://www.hsph.harvard.edu/obesity-prevention-source/obesity-definition/how-to-measure-body-fatness/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mass in African Americans. Also there has been conflicting data with some studies showing that,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compared to normal BMI (18.0-24.9 kg/m2), people who are overweight (BMI 25-29.9kg/m2) have a lower all-cause mortality. Moreover grade 1 obesity (BMI 30-35 kg/m2) may not be associated with higher mortality. Whereas more recent studies have shown that even at a non-obesity BMI or “healthy” BMI 18- 24.9kg/m2, African Americans have higher levels of  “obesity related” disease such as type 2 diabetes, hypertension and heart disease. Critics point to this discordance in BMI data as evidence of the racial bias in using BMI as a measurement tool.</a:t>
            </a:r>
            <a:r>
              <a:rPr lang="en-US" dirty="0">
                <a:effectLst/>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Flegal</a:t>
            </a:r>
            <a:r>
              <a:rPr lang="en-US" sz="1800" dirty="0">
                <a:effectLst/>
                <a:latin typeface="Calibri" panose="020F0502020204030204" pitchFamily="34" charset="0"/>
                <a:ea typeface="Calibri" panose="020F0502020204030204" pitchFamily="34" charset="0"/>
                <a:cs typeface="Times New Roman" panose="02020603050405020304" pitchFamily="18" charset="0"/>
              </a:rPr>
              <a:t>, K et. Al (2013). “Association of All Cause Mortality with Overweight and Obesity Using Standard Body Mass Index Categories: A Systemic Review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Metaanalysis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Journal of the American  Medical Association 309, 1:71-82. </a:t>
            </a:r>
          </a:p>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Firjer</a:t>
            </a:r>
            <a:r>
              <a:rPr lang="en-US" sz="1800" dirty="0">
                <a:effectLst/>
                <a:latin typeface="Calibri" panose="020F0502020204030204" pitchFamily="34" charset="0"/>
                <a:ea typeface="Calibri" panose="020F0502020204030204" pitchFamily="34" charset="0"/>
                <a:cs typeface="Times New Roman" panose="02020603050405020304" pitchFamily="18" charset="0"/>
              </a:rPr>
              <a:t>, J (2017, May 7).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There’s Dangerous Racial Bias in BMI.</a:t>
            </a:r>
            <a:r>
              <a:rPr lang="en-US" sz="1800" dirty="0">
                <a:effectLst/>
                <a:latin typeface="Calibri" panose="020F0502020204030204" pitchFamily="34" charset="0"/>
                <a:ea typeface="Calibri" panose="020F0502020204030204" pitchFamily="34" charset="0"/>
                <a:cs typeface="Times New Roman" panose="02020603050405020304" pitchFamily="18" charset="0"/>
              </a:rPr>
              <a:t> Newsweek.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https://www.newsweek.com/2017/05/19/obesity-childhood-obesity-body-mass-index-bmi-weight-weight-gain-health-595625.html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Genetic differences: </a:t>
            </a:r>
            <a:r>
              <a:rPr lang="en-US" b="0" i="0" dirty="0">
                <a:solidFill>
                  <a:srgbClr val="000000"/>
                </a:solidFill>
                <a:effectLst/>
                <a:latin typeface="Times New Roman" panose="02020603050405020304" pitchFamily="18" charset="0"/>
              </a:rPr>
              <a:t> ”A specific pathway where racial differences in hormone production have been discovered is in the production of brain-derived neurotrophic factor (BDNF). hen G recently found further evidence that points to the role genes may play in differences in obesity prevalence based on race/ethnicity. Their group evaluated samples from 1411 West Africans as well as samples from 9020 African Americans and found that samples from participants with obesity had higher levels of protein SEMA4D in serum samples and that elevated levels of serum SEMA4D were associated with a much higher risk for obesity [</a:t>
            </a:r>
            <a:r>
              <a:rPr lang="en-US" b="0" i="0" dirty="0">
                <a:solidFill>
                  <a:srgbClr val="2F4A8B"/>
                </a:solidFill>
                <a:effectLst/>
                <a:latin typeface="Times New Roman" panose="02020603050405020304" pitchFamily="18" charset="0"/>
                <a:hlinkClick r:id="rId5"/>
              </a:rPr>
              <a:t>28••</a:t>
            </a:r>
            <a:r>
              <a:rPr lang="en-US" b="0" i="0" dirty="0">
                <a:solidFill>
                  <a:srgbClr val="000000"/>
                </a:solidFill>
                <a:effectLst/>
                <a:latin typeface="Times New Roman" panose="02020603050405020304" pitchFamily="18" charset="0"/>
              </a:rPr>
              <a:t>]. The group also found that carriers of the SEMA4D C allele were 4.6 BMI units heavier than those with the T allele [</a:t>
            </a:r>
            <a:r>
              <a:rPr lang="en-US" b="0" i="0" dirty="0">
                <a:solidFill>
                  <a:srgbClr val="2F4A8B"/>
                </a:solidFill>
                <a:effectLst/>
                <a:latin typeface="Times New Roman" panose="02020603050405020304" pitchFamily="18" charset="0"/>
                <a:hlinkClick r:id="rId5"/>
              </a:rPr>
              <a:t>28••</a:t>
            </a:r>
            <a:r>
              <a:rPr lang="en-US" b="0" i="0" dirty="0">
                <a:solidFill>
                  <a:srgbClr val="000000"/>
                </a:solidFill>
                <a:effectLst/>
                <a:latin typeface="Times New Roman" panose="02020603050405020304" pitchFamily="18" charset="0"/>
              </a:rPr>
              <a:t>], and it is notable that among people of European and Asian descent, the SEMA4D protein is mono-morphic for the </a:t>
            </a:r>
            <a:r>
              <a:rPr lang="en-US" b="0" i="0" dirty="0" err="1">
                <a:solidFill>
                  <a:srgbClr val="000000"/>
                </a:solidFill>
                <a:effectLst/>
                <a:latin typeface="Times New Roman" panose="02020603050405020304" pitchFamily="18" charset="0"/>
              </a:rPr>
              <a:t>Tallele</a:t>
            </a:r>
            <a:r>
              <a:rPr lang="en-US" b="0" i="0" dirty="0">
                <a:solidFill>
                  <a:srgbClr val="000000"/>
                </a:solidFill>
                <a:effectLst/>
                <a:latin typeface="Times New Roman" panose="02020603050405020304" pitchFamily="18" charset="0"/>
              </a:rPr>
              <a:t> which highlights the importance genes may play in obesity prevalence”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03030"/>
                </a:solidFill>
                <a:effectLst/>
                <a:latin typeface="arial" panose="020B0604020202020204" pitchFamily="34" charset="0"/>
              </a:rPr>
              <a:t>Byrd, A. S., Toth, A. T., &amp; Stanford, F. C. (2018). Racial Disparities in Obesity Treatment. </a:t>
            </a:r>
            <a:r>
              <a:rPr lang="en-US" sz="1200" b="0" i="1" dirty="0">
                <a:solidFill>
                  <a:srgbClr val="303030"/>
                </a:solidFill>
                <a:effectLst/>
                <a:latin typeface="arial" panose="020B0604020202020204" pitchFamily="34" charset="0"/>
              </a:rPr>
              <a:t>Current obesity reports</a:t>
            </a:r>
            <a:r>
              <a:rPr lang="en-US" sz="1200" b="0" i="0" dirty="0">
                <a:solidFill>
                  <a:srgbClr val="303030"/>
                </a:solidFill>
                <a:effectLst/>
                <a:latin typeface="arial" panose="020B0604020202020204" pitchFamily="34" charset="0"/>
              </a:rPr>
              <a:t>, </a:t>
            </a:r>
            <a:r>
              <a:rPr lang="en-US" sz="1200" b="0" i="1" dirty="0">
                <a:solidFill>
                  <a:srgbClr val="303030"/>
                </a:solidFill>
                <a:effectLst/>
                <a:latin typeface="arial" panose="020B0604020202020204" pitchFamily="34" charset="0"/>
              </a:rPr>
              <a:t>7</a:t>
            </a:r>
            <a:r>
              <a:rPr lang="en-US" sz="1200" b="0" i="0" dirty="0">
                <a:solidFill>
                  <a:srgbClr val="303030"/>
                </a:solidFill>
                <a:effectLst/>
                <a:latin typeface="arial" panose="020B0604020202020204" pitchFamily="34" charset="0"/>
              </a:rPr>
              <a:t>(2), 130–138. </a:t>
            </a:r>
            <a:r>
              <a:rPr lang="en-US" sz="1200" b="0" i="0" dirty="0">
                <a:solidFill>
                  <a:srgbClr val="303030"/>
                </a:solidFill>
                <a:effectLst/>
                <a:latin typeface="arial" panose="020B0604020202020204" pitchFamily="34" charset="0"/>
                <a:hlinkClick r:id="rId6"/>
              </a:rPr>
              <a:t>https://doi.org/10.1007/s13679-018-0301-3</a:t>
            </a:r>
            <a:endParaRPr lang="en-US" sz="1200" b="0" i="0" dirty="0">
              <a:solidFill>
                <a:srgbClr val="30303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A4B68-9E5C-4261-BF7C-73B62BE644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10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Imagine you’re the starter, the person who calls the race, it's time to start the race. Just as you are about start the race  all the runners are in position when all of a </a:t>
            </a:r>
            <a:r>
              <a:rPr lang="en-US" sz="1800" b="0" i="0" u="none" strike="noStrike" dirty="0" err="1">
                <a:solidFill>
                  <a:srgbClr val="000000"/>
                </a:solidFill>
                <a:effectLst/>
                <a:latin typeface="Arial" panose="020B0604020202020204" pitchFamily="34" charset="0"/>
              </a:rPr>
              <a:t>suddenyou</a:t>
            </a:r>
            <a:r>
              <a:rPr lang="en-US" sz="1800" b="0" i="0" u="none" strike="noStrike" dirty="0">
                <a:solidFill>
                  <a:srgbClr val="000000"/>
                </a:solidFill>
                <a:effectLst/>
                <a:latin typeface="Arial" panose="020B0604020202020204" pitchFamily="34" charset="0"/>
              </a:rPr>
              <a:t> notice 1 runner is missing finally they appear short of breath wheezing so loudly you can hear them. They have asthma. Do you give them medication? Or say suck it up and run the race. Exercise is good for your lungs. Because of our scientific understanding of asthma and social acceptance of asthma we’d show compassion to this runner and give them the treatment they need. Now let’s consider a different type of race.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A4B68-9E5C-4261-BF7C-73B62BE644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841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“Race” to optimal health with </a:t>
            </a:r>
            <a:r>
              <a:rPr lang="en-US" dirty="0" err="1"/>
              <a:t>obesityn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1FE57-1272-4A9C-849C-B793A67677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70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1FE57-1272-4A9C-849C-B793A67677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26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9C9B1-19BD-48BA-A788-21E5B9B2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60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involving the immune and endocrine system, hypothalamic and pituitary axis, and nervous system (e.g., autonomic nervous system, monoamines, synapses, neurogenesis, and neuroinflammation)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588F6-33FE-3C42-B3C1-E0420BA561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309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9C9B1-19BD-48BA-A788-21E5B9B2D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49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problem…. The obesity rates when last measured were 42% of US adults and almost 10% had BMI</a:t>
            </a:r>
            <a:r>
              <a:rPr lang="en-US" u="sng" dirty="0"/>
              <a:t> &gt;</a:t>
            </a:r>
            <a:r>
              <a:rPr lang="en-US" dirty="0"/>
              <a:t>40 which is a qualification for bariatric surgery. What are we to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BCDAF-808A-4CB0-A810-734646CE9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94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DFD76D0-E63A-42F6-900B-765D79CBC149}"/>
              </a:ext>
            </a:extLst>
          </p:cNvPr>
          <p:cNvSpPr>
            <a:spLocks noGrp="1" noRot="1" noChangeAspect="1" noChangeArrowheads="1" noTextEdit="1"/>
          </p:cNvSpPr>
          <p:nvPr>
            <p:ph type="sldImg"/>
          </p:nvPr>
        </p:nvSpPr>
        <p:spPr>
          <a:xfrm>
            <a:off x="222250" y="812800"/>
            <a:ext cx="7102475" cy="3995738"/>
          </a:xfrm>
        </p:spPr>
      </p:sp>
      <p:sp>
        <p:nvSpPr>
          <p:cNvPr id="28675" name="Notes Placeholder 2">
            <a:extLst>
              <a:ext uri="{FF2B5EF4-FFF2-40B4-BE49-F238E27FC236}">
                <a16:creationId xmlns:a16="http://schemas.microsoft.com/office/drawing/2014/main" id="{409E5924-D42B-4728-A622-9190D66FA70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a:extLst>
              <a:ext uri="{FF2B5EF4-FFF2-40B4-BE49-F238E27FC236}">
                <a16:creationId xmlns:a16="http://schemas.microsoft.com/office/drawing/2014/main" id="{43182F6B-30AC-46E4-96D9-9C271A7978F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1pPr>
            <a:lvl2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2pPr>
            <a:lvl3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3pPr>
            <a:lvl4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4pPr>
            <a:lvl5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pPr>
            <a:fld id="{78085DD9-8CEA-41B8-B9EA-0F543242B5D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pPr>
              <a:t>18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DFD76D0-E63A-42F6-900B-765D79CBC149}"/>
              </a:ext>
            </a:extLst>
          </p:cNvPr>
          <p:cNvSpPr>
            <a:spLocks noGrp="1" noRot="1" noChangeAspect="1" noChangeArrowheads="1" noTextEdit="1"/>
          </p:cNvSpPr>
          <p:nvPr>
            <p:ph type="sldImg"/>
          </p:nvPr>
        </p:nvSpPr>
        <p:spPr>
          <a:xfrm>
            <a:off x="222250" y="812800"/>
            <a:ext cx="7102475" cy="3995738"/>
          </a:xfrm>
        </p:spPr>
      </p:sp>
      <p:sp>
        <p:nvSpPr>
          <p:cNvPr id="28675" name="Notes Placeholder 2">
            <a:extLst>
              <a:ext uri="{FF2B5EF4-FFF2-40B4-BE49-F238E27FC236}">
                <a16:creationId xmlns:a16="http://schemas.microsoft.com/office/drawing/2014/main" id="{409E5924-D42B-4728-A622-9190D66FA70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a:extLst>
              <a:ext uri="{FF2B5EF4-FFF2-40B4-BE49-F238E27FC236}">
                <a16:creationId xmlns:a16="http://schemas.microsoft.com/office/drawing/2014/main" id="{43182F6B-30AC-46E4-96D9-9C271A7978F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1pPr>
            <a:lvl2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2pPr>
            <a:lvl3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3pPr>
            <a:lvl4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4pPr>
            <a:lvl5pPr>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pPr>
            <a:fld id="{78085DD9-8CEA-41B8-B9EA-0F543242B5D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 pos="9872663" algn="l"/>
                  <a:tab pos="10321925" algn="l"/>
                  <a:tab pos="10771188" algn="l"/>
                  <a:tab pos="10772775" algn="l"/>
                  <a:tab pos="10774363" algn="l"/>
                  <a:tab pos="10775950" algn="l"/>
                  <a:tab pos="10777538" algn="l"/>
                  <a:tab pos="10779125" algn="l"/>
                  <a:tab pos="10780713" algn="l"/>
                </a:tabLst>
                <a:defRPr/>
              </a:pPr>
              <a:t>19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Tree>
    <p:extLst>
      <p:ext uri="{BB962C8B-B14F-4D97-AF65-F5344CB8AC3E}">
        <p14:creationId xmlns:p14="http://schemas.microsoft.com/office/powerpoint/2010/main" val="161762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FXCX helps:</a:t>
            </a:r>
          </a:p>
          <a:p>
            <a:r>
              <a:rPr lang="en-US" sz="1100" dirty="0"/>
              <a:t>In general, looking for greater weight loss providing greater benefit for a given complication OR greater degree of weight loss needed for improvement in the complication.</a:t>
            </a:r>
          </a:p>
          <a:p>
            <a:endParaRPr lang="en-US" sz="1100" dirty="0"/>
          </a:p>
          <a:p>
            <a:r>
              <a:rPr lang="en-US" sz="1100" dirty="0"/>
              <a:t>Have not confirmed references 2-6…but some are also listed in the slides for 4410607 (2015 MEDS program), so that may provide some guidance.</a:t>
            </a:r>
          </a:p>
          <a:p>
            <a:endParaRPr lang="en-US" sz="1100" dirty="0"/>
          </a:p>
          <a:p>
            <a:r>
              <a:rPr lang="en-US" sz="1100" dirty="0"/>
              <a:t>All for </a:t>
            </a:r>
            <a:r>
              <a:rPr lang="en-US" sz="1100" dirty="0" err="1"/>
              <a:t>Cefalu</a:t>
            </a:r>
            <a:r>
              <a:rPr lang="en-US" sz="1100" baseline="0" dirty="0"/>
              <a:t> (ref 1) – Table 1</a:t>
            </a:r>
          </a:p>
          <a:p>
            <a:pPr marL="171450" indent="-171450">
              <a:buFont typeface="Arial" panose="020B0604020202020204" pitchFamily="34" charset="0"/>
              <a:buChar char="•"/>
            </a:pPr>
            <a:r>
              <a:rPr lang="en-US" sz="1100" baseline="0" dirty="0"/>
              <a:t>Diabetes prevention: 3 to 10%</a:t>
            </a:r>
          </a:p>
          <a:p>
            <a:pPr marL="171450" indent="-171450">
              <a:buFont typeface="Arial" panose="020B0604020202020204" pitchFamily="34" charset="0"/>
              <a:buChar char="•"/>
            </a:pPr>
            <a:r>
              <a:rPr lang="en-US" sz="1100" baseline="0" dirty="0" err="1"/>
              <a:t>Glycemia</a:t>
            </a:r>
            <a:r>
              <a:rPr lang="en-US" sz="1100" baseline="0" dirty="0"/>
              <a:t>: 3 to &gt; 15%</a:t>
            </a:r>
          </a:p>
          <a:p>
            <a:pPr marL="171450" indent="-171450">
              <a:buFont typeface="Arial" panose="020B0604020202020204" pitchFamily="34" charset="0"/>
              <a:buChar char="•"/>
            </a:pPr>
            <a:r>
              <a:rPr lang="en-US" sz="1100" baseline="0" dirty="0"/>
              <a:t>Diabetes prevention </a:t>
            </a:r>
          </a:p>
          <a:p>
            <a:pPr marL="171450" indent="-171450">
              <a:buFont typeface="Arial" panose="020B0604020202020204" pitchFamily="34" charset="0"/>
              <a:buChar char="•"/>
            </a:pPr>
            <a:r>
              <a:rPr lang="en-US" sz="1100" baseline="0" dirty="0"/>
              <a:t>A1C/lipids 3 to &gt; 15%</a:t>
            </a:r>
          </a:p>
          <a:p>
            <a:pPr marL="171450" indent="-171450">
              <a:buFont typeface="Arial" panose="020B0604020202020204" pitchFamily="34" charset="0"/>
              <a:buChar char="•"/>
            </a:pPr>
            <a:r>
              <a:rPr lang="en-US" sz="1100" baseline="0" dirty="0"/>
              <a:t>HTN 5 to &gt; 15</a:t>
            </a:r>
          </a:p>
          <a:p>
            <a:pPr marL="171450" indent="-171450">
              <a:buFont typeface="Arial" panose="020B0604020202020204" pitchFamily="34" charset="0"/>
              <a:buChar char="•"/>
            </a:pPr>
            <a:r>
              <a:rPr lang="en-US" sz="1100" baseline="0" dirty="0"/>
              <a:t>Hepatic steatosis/NASH/NAFLD 10%</a:t>
            </a:r>
          </a:p>
          <a:p>
            <a:pPr marL="171450" indent="-171450">
              <a:buFont typeface="Arial" panose="020B0604020202020204" pitchFamily="34" charset="0"/>
              <a:buChar char="•"/>
            </a:pPr>
            <a:r>
              <a:rPr lang="en-US" sz="1100" baseline="0" dirty="0"/>
              <a:t>Sleep apnea 10%</a:t>
            </a:r>
          </a:p>
          <a:p>
            <a:pPr marL="0" indent="0">
              <a:buFontTx/>
              <a:buNone/>
            </a:pPr>
            <a:endParaRPr lang="en-US" sz="1100" baseline="0" dirty="0"/>
          </a:p>
          <a:p>
            <a:pPr marL="0" indent="0">
              <a:buFontTx/>
              <a:buNone/>
            </a:pPr>
            <a:r>
              <a:rPr lang="en-US" sz="1100" baseline="0" dirty="0"/>
              <a:t>I think </a:t>
            </a:r>
            <a:r>
              <a:rPr lang="en-US" sz="1100" baseline="0" dirty="0" err="1"/>
              <a:t>Kolotkin</a:t>
            </a:r>
            <a:r>
              <a:rPr lang="en-US" sz="1100" baseline="0" dirty="0"/>
              <a:t> and </a:t>
            </a:r>
            <a:r>
              <a:rPr lang="en-US" sz="1100" baseline="0" dirty="0" err="1"/>
              <a:t>Samsa</a:t>
            </a:r>
            <a:r>
              <a:rPr lang="en-US" sz="1100" dirty="0"/>
              <a:t> </a:t>
            </a:r>
            <a:r>
              <a:rPr lang="en-US" sz="1100" baseline="0" dirty="0"/>
              <a:t>abstracts will confirm association between degree of weight loss and amount of improvement in </a:t>
            </a:r>
            <a:r>
              <a:rPr lang="en-US" sz="1100" baseline="0" dirty="0" err="1"/>
              <a:t>QoL</a:t>
            </a:r>
            <a:r>
              <a:rPr lang="en-US" sz="1100" baseline="0" dirty="0"/>
              <a:t>.</a:t>
            </a:r>
          </a:p>
          <a:p>
            <a:pPr marL="0" indent="0">
              <a:buFontTx/>
              <a:buNone/>
            </a:pPr>
            <a:endParaRPr lang="en-US" sz="1100" dirty="0"/>
          </a:p>
          <a:p>
            <a:r>
              <a:rPr lang="en-US" sz="1100" dirty="0"/>
              <a:t>Cited </a:t>
            </a:r>
            <a:r>
              <a:rPr lang="en-US" sz="1100" dirty="0" err="1"/>
              <a:t>Sjostrom</a:t>
            </a:r>
            <a:r>
              <a:rPr lang="en-US" sz="1100" dirty="0"/>
              <a:t>/SOS references to support greater reduction in CV events, mortality, remission of T2DM with greater weight loss BUT 2 of the 3 specifically state that the studies are not powered to demonstrate the effect of weight loss – just the effect of surgery vs no surgery…I have been able to find data supporting intent to lose weight and mortality benefits, but not amount of weight loss (</a:t>
            </a:r>
            <a:r>
              <a:rPr lang="en-US" sz="1100" dirty="0" err="1"/>
              <a:t>eg</a:t>
            </a:r>
            <a:r>
              <a:rPr lang="en-US" sz="1100" dirty="0"/>
              <a:t>: http://care.diabetesjournals.org/content/diacare/27/3/657.full.pdf) </a:t>
            </a:r>
          </a:p>
          <a:p>
            <a:endParaRPr lang="en-US" sz="1100" baseline="0" dirty="0"/>
          </a:p>
          <a:p>
            <a:r>
              <a:rPr lang="en-US" sz="1100" baseline="0" dirty="0"/>
              <a:t>Kim had a much longer list of citations. I took the more current ones and omitted the others. If we can support the info without the full list, that would be my preference but in case you need other refs to support what is here, this is the full list:</a:t>
            </a:r>
          </a:p>
          <a:p>
            <a:r>
              <a:rPr lang="en-US" sz="1100" dirty="0"/>
              <a:t>1. </a:t>
            </a:r>
            <a:r>
              <a:rPr lang="en-US" sz="1100" dirty="0" err="1"/>
              <a:t>Cefalu</a:t>
            </a:r>
            <a:r>
              <a:rPr lang="en-US" sz="1100" dirty="0"/>
              <a:t> WT, et al. </a:t>
            </a:r>
            <a:r>
              <a:rPr lang="en-US" sz="1100" i="1" dirty="0"/>
              <a:t>Diabetes Care</a:t>
            </a:r>
            <a:r>
              <a:rPr lang="en-US" sz="1100" dirty="0"/>
              <a:t>. 2015;38:1567-1582.</a:t>
            </a:r>
          </a:p>
          <a:p>
            <a:r>
              <a:rPr lang="en-US" sz="1100" dirty="0"/>
              <a:t>2. Wing RR, et al. </a:t>
            </a:r>
            <a:r>
              <a:rPr lang="en-US" sz="1100" i="1" dirty="0"/>
              <a:t>Diabetes Care</a:t>
            </a:r>
            <a:r>
              <a:rPr lang="en-US" sz="1100" dirty="0"/>
              <a:t>. 2011;34:1481-1486.</a:t>
            </a:r>
          </a:p>
          <a:p>
            <a:r>
              <a:rPr lang="en-US" sz="1100" dirty="0"/>
              <a:t>3. </a:t>
            </a:r>
            <a:r>
              <a:rPr lang="en-US" sz="1100" dirty="0" err="1"/>
              <a:t>Lazo</a:t>
            </a:r>
            <a:r>
              <a:rPr lang="en-US" sz="1100" dirty="0"/>
              <a:t> M, et al. </a:t>
            </a:r>
            <a:r>
              <a:rPr lang="en-US" sz="1100" i="1" dirty="0"/>
              <a:t>Diabetes Care</a:t>
            </a:r>
            <a:r>
              <a:rPr lang="en-US" sz="1100" dirty="0"/>
              <a:t>. 2010;33:2158-2163. </a:t>
            </a:r>
          </a:p>
          <a:p>
            <a:r>
              <a:rPr lang="en-US" sz="1100" dirty="0"/>
              <a:t>4. Phelan S, et al. </a:t>
            </a:r>
            <a:r>
              <a:rPr lang="en-US" sz="1100" i="1" dirty="0"/>
              <a:t>J Urol</a:t>
            </a:r>
            <a:r>
              <a:rPr lang="en-US" sz="1100" dirty="0"/>
              <a:t>. 2012;187:939-944.</a:t>
            </a:r>
          </a:p>
          <a:p>
            <a:r>
              <a:rPr lang="en-US" sz="1100" dirty="0"/>
              <a:t>5.  Wing R, et al. </a:t>
            </a:r>
            <a:r>
              <a:rPr lang="en-US" sz="1100" i="1" dirty="0" err="1"/>
              <a:t>Diab</a:t>
            </a:r>
            <a:r>
              <a:rPr lang="en-US" sz="1100" i="1" dirty="0"/>
              <a:t> Care</a:t>
            </a:r>
            <a:r>
              <a:rPr lang="en-US" sz="1100" dirty="0"/>
              <a:t>. 2013;36:2937-2944.</a:t>
            </a:r>
          </a:p>
          <a:p>
            <a:r>
              <a:rPr lang="en-US" sz="1100" dirty="0"/>
              <a:t>6. Wing R, et al. </a:t>
            </a:r>
            <a:r>
              <a:rPr lang="en-US" sz="1100" i="1" dirty="0"/>
              <a:t>J Sex Med</a:t>
            </a:r>
            <a:r>
              <a:rPr lang="en-US" sz="1100" dirty="0"/>
              <a:t>. 2010;7:156-165.</a:t>
            </a:r>
          </a:p>
          <a:p>
            <a:r>
              <a:rPr lang="en-US" sz="1100" dirty="0"/>
              <a:t>7. </a:t>
            </a:r>
            <a:r>
              <a:rPr lang="en-US" sz="1100" dirty="0" err="1"/>
              <a:t>Kolotkin</a:t>
            </a:r>
            <a:r>
              <a:rPr lang="en-US" sz="1100" dirty="0"/>
              <a:t> RL, et al. </a:t>
            </a:r>
            <a:r>
              <a:rPr lang="en-US" sz="1100" i="1" dirty="0" err="1"/>
              <a:t>Obes</a:t>
            </a:r>
            <a:r>
              <a:rPr lang="en-US" sz="1100" i="1" dirty="0"/>
              <a:t> Res</a:t>
            </a:r>
            <a:r>
              <a:rPr lang="en-US" sz="1100" dirty="0"/>
              <a:t>. 2001;9:564-571. </a:t>
            </a:r>
          </a:p>
          <a:p>
            <a:endParaRPr lang="en-US" sz="11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87993-3A04-48D8-91C6-60EA1544B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78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9856BA-8C2C-4B4E-9D52-FE53FF56815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76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93342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111912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0042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418028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7254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420855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147094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3548705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4480-3985-4D7E-A11C-B433E1C75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773727-5E39-4598-94CF-7AB48A52C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0DC069-790F-4A0F-AB40-430E0873A464}"/>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5" name="Footer Placeholder 4">
            <a:extLst>
              <a:ext uri="{FF2B5EF4-FFF2-40B4-BE49-F238E27FC236}">
                <a16:creationId xmlns:a16="http://schemas.microsoft.com/office/drawing/2014/main" id="{4E0E9FC9-F2EB-42A3-AF41-81C749FAD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62847-7395-4E14-8484-BF6820A22808}"/>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2849413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C658-A441-410E-87E6-0B9D24DA2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56918-8786-4E76-B782-561C4F196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F2C83-67E4-4547-A808-46E3AEE10E48}"/>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5" name="Footer Placeholder 4">
            <a:extLst>
              <a:ext uri="{FF2B5EF4-FFF2-40B4-BE49-F238E27FC236}">
                <a16:creationId xmlns:a16="http://schemas.microsoft.com/office/drawing/2014/main" id="{2903F9AE-E4FC-4CBA-BC4B-8BCCF3C52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2D45F-9D48-48F1-A082-4C34458C1DB6}"/>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3241414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FE1E-04D9-42AF-B0FB-12AFC0FCB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09DAFF-A76F-44C0-A3A9-A954EBF7E3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DA7CA-B644-46A2-A467-8E39EE1CED25}"/>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5" name="Footer Placeholder 4">
            <a:extLst>
              <a:ext uri="{FF2B5EF4-FFF2-40B4-BE49-F238E27FC236}">
                <a16:creationId xmlns:a16="http://schemas.microsoft.com/office/drawing/2014/main" id="{DE3AA21B-FCF3-4E31-B7F2-4373F6FD0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315D4-3A7F-4FF7-8B97-A9447B1AF112}"/>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34180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329195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4399-F35A-4B77-89F8-D1A07651CB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07CA89-3E0F-4EF9-8DD8-E1EC2B97DC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51264E-0EBC-4A05-A64C-36511F74B3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102E88-7A93-4363-A375-10D5814EE6A2}"/>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6" name="Footer Placeholder 5">
            <a:extLst>
              <a:ext uri="{FF2B5EF4-FFF2-40B4-BE49-F238E27FC236}">
                <a16:creationId xmlns:a16="http://schemas.microsoft.com/office/drawing/2014/main" id="{67A30B70-35D0-428C-9786-C8B9DB28A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EFD3F-49E3-4AB6-8911-ADCA4EE939E8}"/>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1041358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C4E7-C090-4F1B-B580-72EDB02A9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E949C5-404C-4460-86BD-DEBF6FCFE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8208B-434A-4BA4-A8E0-B8A83A73F5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60AED-B1CB-4F3B-AE2B-FA27112E9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20F733-5650-4939-A9B6-A0F2F55EA5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003A4F-6996-4837-8E71-6D7717CB7F4C}"/>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8" name="Footer Placeholder 7">
            <a:extLst>
              <a:ext uri="{FF2B5EF4-FFF2-40B4-BE49-F238E27FC236}">
                <a16:creationId xmlns:a16="http://schemas.microsoft.com/office/drawing/2014/main" id="{9ED4C69E-1DD1-4C99-AB1E-A853496C78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2D1EDB-BABE-4FE0-9702-EBDED3297865}"/>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253421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A6D6-3409-408C-B715-EEDDFA229D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D7B32-66CF-4805-AC42-D35CFA5B503C}"/>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4" name="Footer Placeholder 3">
            <a:extLst>
              <a:ext uri="{FF2B5EF4-FFF2-40B4-BE49-F238E27FC236}">
                <a16:creationId xmlns:a16="http://schemas.microsoft.com/office/drawing/2014/main" id="{103138AF-A43D-48FD-8D34-51E5E398DC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EC503-D5AA-4B76-B766-E739FE0B68E9}"/>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3140173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134756-1799-4305-8BD6-4AD2C3F45A81}"/>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3" name="Footer Placeholder 2">
            <a:extLst>
              <a:ext uri="{FF2B5EF4-FFF2-40B4-BE49-F238E27FC236}">
                <a16:creationId xmlns:a16="http://schemas.microsoft.com/office/drawing/2014/main" id="{9A11C8F0-28EE-4569-92E9-032EA9E36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383BF5-7C05-4B65-91E7-1881B063D29D}"/>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23111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54E9-36C5-4A61-8320-16D69A415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AAAF65-68EA-4833-9620-CDB582AB9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780CC7-143B-4596-965F-F1299B1E6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F0616D-56B5-4738-A1BF-26843A71EE41}"/>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6" name="Footer Placeholder 5">
            <a:extLst>
              <a:ext uri="{FF2B5EF4-FFF2-40B4-BE49-F238E27FC236}">
                <a16:creationId xmlns:a16="http://schemas.microsoft.com/office/drawing/2014/main" id="{B4BC4267-4666-4942-B90A-573AE2846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E629F-73EC-48A7-B1B8-05C7562DEC0F}"/>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807750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68ED-C9CE-4A49-9D9E-496FB02DA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409A81-CB49-4F6D-856A-6B5F3EB73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06889-636C-4B99-AB57-0CCD1A33A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860A9-2008-4887-B596-AE82EA861BE7}"/>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6" name="Footer Placeholder 5">
            <a:extLst>
              <a:ext uri="{FF2B5EF4-FFF2-40B4-BE49-F238E27FC236}">
                <a16:creationId xmlns:a16="http://schemas.microsoft.com/office/drawing/2014/main" id="{B35FAF7C-2742-4DF5-BB45-9ACCBDB57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33C54-B688-4D64-92D5-034978C08A2C}"/>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2243013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B6D9-EF4C-4D0F-8DC7-105CBB9E42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04BC5-21AA-4671-AB4E-2390C8B19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D61DC-A874-4C3A-AC7B-2C1B890BCCFB}"/>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5" name="Footer Placeholder 4">
            <a:extLst>
              <a:ext uri="{FF2B5EF4-FFF2-40B4-BE49-F238E27FC236}">
                <a16:creationId xmlns:a16="http://schemas.microsoft.com/office/drawing/2014/main" id="{F052A5D6-89D6-42AE-9AE9-57BA75838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EA3CC-E406-4A53-91C4-A7BE83A15495}"/>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427863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4A719-6C6E-4BE6-A4E3-54175605D4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A54175-37D3-408C-BBAE-93FEACE7AC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B03D3-EFA1-49A8-AEF6-B7FB2A209456}"/>
              </a:ext>
            </a:extLst>
          </p:cNvPr>
          <p:cNvSpPr>
            <a:spLocks noGrp="1"/>
          </p:cNvSpPr>
          <p:nvPr>
            <p:ph type="dt" sz="half" idx="10"/>
          </p:nvPr>
        </p:nvSpPr>
        <p:spPr/>
        <p:txBody>
          <a:bodyPr/>
          <a:lstStyle/>
          <a:p>
            <a:fld id="{72C49F65-0E53-42D1-924A-2C37485386F1}" type="datetimeFigureOut">
              <a:rPr lang="en-US" smtClean="0"/>
              <a:t>5/19/2022</a:t>
            </a:fld>
            <a:endParaRPr lang="en-US"/>
          </a:p>
        </p:txBody>
      </p:sp>
      <p:sp>
        <p:nvSpPr>
          <p:cNvPr id="5" name="Footer Placeholder 4">
            <a:extLst>
              <a:ext uri="{FF2B5EF4-FFF2-40B4-BE49-F238E27FC236}">
                <a16:creationId xmlns:a16="http://schemas.microsoft.com/office/drawing/2014/main" id="{694FD0A1-B5EE-415C-8610-92EC36668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4D517-19D3-4CEE-A87F-21BC50225EAD}"/>
              </a:ext>
            </a:extLst>
          </p:cNvPr>
          <p:cNvSpPr>
            <a:spLocks noGrp="1"/>
          </p:cNvSpPr>
          <p:nvPr>
            <p:ph type="sldNum" sz="quarter" idx="12"/>
          </p:nvPr>
        </p:nvSpPr>
        <p:spPr/>
        <p:txBody>
          <a:bodyPr/>
          <a:lstStyle/>
          <a:p>
            <a:fld id="{AA1BED9D-19D6-4129-9CB0-39B69ECEC864}" type="slidenum">
              <a:rPr lang="en-US" smtClean="0"/>
              <a:t>‹#›</a:t>
            </a:fld>
            <a:endParaRPr lang="en-US"/>
          </a:p>
        </p:txBody>
      </p:sp>
    </p:spTree>
    <p:extLst>
      <p:ext uri="{BB962C8B-B14F-4D97-AF65-F5344CB8AC3E}">
        <p14:creationId xmlns:p14="http://schemas.microsoft.com/office/powerpoint/2010/main" val="106530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12192000" cy="68580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58612" tIns="29305" rIns="58612" bIns="29305"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2400" dirty="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4610100" y="3949324"/>
            <a:ext cx="297180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14400" y="4028885"/>
            <a:ext cx="10363200" cy="1470025"/>
          </a:xfrm>
        </p:spPr>
        <p:txBody>
          <a:bodyPr tIns="91440" bIns="91440" anchor="t" anchorCtr="0">
            <a:noAutofit/>
          </a:bodyPr>
          <a:lstStyle>
            <a:lvl1pPr marL="0" marR="0" indent="0" algn="ctr" defTabSz="586103" rtl="0" eaLnBrk="1" fontAlgn="auto" latinLnBrk="0" hangingPunct="1">
              <a:lnSpc>
                <a:spcPct val="100000"/>
              </a:lnSpc>
              <a:spcBef>
                <a:spcPct val="0"/>
              </a:spcBef>
              <a:spcAft>
                <a:spcPts val="0"/>
              </a:spcAft>
              <a:buClrTx/>
              <a:buSzTx/>
              <a:buFontTx/>
              <a:buNone/>
              <a:tabLst/>
              <a:defRPr sz="4667" baseline="0"/>
            </a:lvl1pPr>
          </a:lstStyle>
          <a:p>
            <a:r>
              <a:rPr lang="en-US" dirty="0"/>
              <a:t>Main Title (Max. 25 char.)</a:t>
            </a:r>
          </a:p>
        </p:txBody>
      </p:sp>
      <p:sp>
        <p:nvSpPr>
          <p:cNvPr id="3" name="Subtitle 2"/>
          <p:cNvSpPr>
            <a:spLocks noGrp="1"/>
          </p:cNvSpPr>
          <p:nvPr>
            <p:ph type="subTitle" idx="1" hasCustomPrompt="1"/>
          </p:nvPr>
        </p:nvSpPr>
        <p:spPr>
          <a:xfrm>
            <a:off x="1828800" y="5470481"/>
            <a:ext cx="8534400" cy="461900"/>
          </a:xfrm>
        </p:spPr>
        <p:txBody>
          <a:bodyPr>
            <a:noAutofit/>
          </a:bodyPr>
          <a:lstStyle>
            <a:lvl1pPr marL="0" indent="0" algn="ctr">
              <a:buNone/>
              <a:defRPr sz="2133" b="0" baseline="0">
                <a:solidFill>
                  <a:schemeClr val="tx1">
                    <a:tint val="75000"/>
                  </a:schemeClr>
                </a:solidFill>
                <a:latin typeface="+mn-lt"/>
              </a:defRPr>
            </a:lvl1pPr>
            <a:lvl2pPr marL="586103" indent="0" algn="ctr">
              <a:buNone/>
              <a:defRPr>
                <a:solidFill>
                  <a:schemeClr val="tx1">
                    <a:tint val="75000"/>
                  </a:schemeClr>
                </a:solidFill>
              </a:defRPr>
            </a:lvl2pPr>
            <a:lvl3pPr marL="1172205" indent="0" algn="ctr">
              <a:buNone/>
              <a:defRPr>
                <a:solidFill>
                  <a:schemeClr val="tx1">
                    <a:tint val="75000"/>
                  </a:schemeClr>
                </a:solidFill>
              </a:defRPr>
            </a:lvl3pPr>
            <a:lvl4pPr marL="1758308" indent="0" algn="ctr">
              <a:buNone/>
              <a:defRPr>
                <a:solidFill>
                  <a:schemeClr val="tx1">
                    <a:tint val="75000"/>
                  </a:schemeClr>
                </a:solidFill>
              </a:defRPr>
            </a:lvl4pPr>
            <a:lvl5pPr marL="2344409" indent="0" algn="ctr">
              <a:buNone/>
              <a:defRPr>
                <a:solidFill>
                  <a:schemeClr val="tx1">
                    <a:tint val="75000"/>
                  </a:schemeClr>
                </a:solidFill>
              </a:defRPr>
            </a:lvl5pPr>
            <a:lvl6pPr marL="2930512" indent="0" algn="ctr">
              <a:buNone/>
              <a:defRPr>
                <a:solidFill>
                  <a:schemeClr val="tx1">
                    <a:tint val="75000"/>
                  </a:schemeClr>
                </a:solidFill>
              </a:defRPr>
            </a:lvl6pPr>
            <a:lvl7pPr marL="3516615" indent="0" algn="ctr">
              <a:buNone/>
              <a:defRPr>
                <a:solidFill>
                  <a:schemeClr val="tx1">
                    <a:tint val="75000"/>
                  </a:schemeClr>
                </a:solidFill>
              </a:defRPr>
            </a:lvl7pPr>
            <a:lvl8pPr marL="4102717" indent="0" algn="ctr">
              <a:buNone/>
              <a:defRPr>
                <a:solidFill>
                  <a:schemeClr val="tx1">
                    <a:tint val="75000"/>
                  </a:schemeClr>
                </a:solidFill>
              </a:defRPr>
            </a:lvl8pPr>
            <a:lvl9pPr marL="4688820" indent="0" algn="ctr">
              <a:buNone/>
              <a:defRPr>
                <a:solidFill>
                  <a:schemeClr val="tx1">
                    <a:tint val="75000"/>
                  </a:schemeClr>
                </a:solidFill>
              </a:defRPr>
            </a:lvl9pPr>
          </a:lstStyle>
          <a:p>
            <a:r>
              <a:rPr lang="en-US" dirty="0"/>
              <a:t>PRESENTERS NAME</a:t>
            </a:r>
          </a:p>
        </p:txBody>
      </p:sp>
      <p:sp>
        <p:nvSpPr>
          <p:cNvPr id="18" name="Text Placeholder 17"/>
          <p:cNvSpPr>
            <a:spLocks noGrp="1"/>
          </p:cNvSpPr>
          <p:nvPr>
            <p:ph type="body" sz="quarter" idx="10" hasCustomPrompt="1"/>
          </p:nvPr>
        </p:nvSpPr>
        <p:spPr>
          <a:xfrm>
            <a:off x="1808693" y="5925799"/>
            <a:ext cx="8574617" cy="692149"/>
          </a:xfrm>
        </p:spPr>
        <p:txBody>
          <a:bodyPr/>
          <a:lstStyle>
            <a:lvl1pPr marL="0" indent="0" algn="ctr">
              <a:buNone/>
              <a:defRPr sz="1600" b="0" baseline="0">
                <a:solidFill>
                  <a:srgbClr val="FFFFFF"/>
                </a:solidFill>
                <a:latin typeface="+mn-lt"/>
              </a:defRPr>
            </a:lvl1pPr>
          </a:lstStyle>
          <a:p>
            <a:pPr lvl="0"/>
            <a:r>
              <a:rPr lang="en-US" dirty="0"/>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7519" y="1408127"/>
            <a:ext cx="3716963" cy="765540"/>
          </a:xfrm>
          <a:prstGeom prst="rect">
            <a:avLst/>
          </a:prstGeom>
        </p:spPr>
      </p:pic>
    </p:spTree>
    <p:extLst>
      <p:ext uri="{BB962C8B-B14F-4D97-AF65-F5344CB8AC3E}">
        <p14:creationId xmlns:p14="http://schemas.microsoft.com/office/powerpoint/2010/main" val="258150140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12192000" cy="6858000"/>
          </a:xfrm>
          <a:prstGeom prst="rect">
            <a:avLst/>
          </a:prstGeom>
          <a:solidFill>
            <a:schemeClr val="tx1"/>
          </a:solidFill>
          <a:ln>
            <a:noFill/>
          </a:ln>
          <a:effectLst>
            <a:outerShdw blurRad="40000" dist="23000" dir="5400000" rotWithShape="0">
              <a:srgbClr val="808080">
                <a:alpha val="34999"/>
              </a:srgbClr>
            </a:outerShdw>
          </a:effectLst>
        </p:spPr>
        <p:txBody>
          <a:bodyPr lIns="58612" tIns="29305" rIns="58612" bIns="29305"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2400" dirty="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4610100" y="3949324"/>
            <a:ext cx="297180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828800" y="5470481"/>
            <a:ext cx="8534400" cy="461900"/>
          </a:xfrm>
        </p:spPr>
        <p:txBody>
          <a:bodyPr>
            <a:noAutofit/>
          </a:bodyPr>
          <a:lstStyle>
            <a:lvl1pPr marL="0" indent="0" algn="ctr">
              <a:buNone/>
              <a:defRPr sz="2133" b="0" baseline="0">
                <a:solidFill>
                  <a:schemeClr val="bg1">
                    <a:lumMod val="50000"/>
                    <a:lumOff val="50000"/>
                  </a:schemeClr>
                </a:solidFill>
                <a:latin typeface="+mn-lt"/>
              </a:defRPr>
            </a:lvl1pPr>
            <a:lvl2pPr marL="586103" indent="0" algn="ctr">
              <a:buNone/>
              <a:defRPr>
                <a:solidFill>
                  <a:schemeClr val="tx1">
                    <a:tint val="75000"/>
                  </a:schemeClr>
                </a:solidFill>
              </a:defRPr>
            </a:lvl2pPr>
            <a:lvl3pPr marL="1172205" indent="0" algn="ctr">
              <a:buNone/>
              <a:defRPr>
                <a:solidFill>
                  <a:schemeClr val="tx1">
                    <a:tint val="75000"/>
                  </a:schemeClr>
                </a:solidFill>
              </a:defRPr>
            </a:lvl3pPr>
            <a:lvl4pPr marL="1758308" indent="0" algn="ctr">
              <a:buNone/>
              <a:defRPr>
                <a:solidFill>
                  <a:schemeClr val="tx1">
                    <a:tint val="75000"/>
                  </a:schemeClr>
                </a:solidFill>
              </a:defRPr>
            </a:lvl4pPr>
            <a:lvl5pPr marL="2344409" indent="0" algn="ctr">
              <a:buNone/>
              <a:defRPr>
                <a:solidFill>
                  <a:schemeClr val="tx1">
                    <a:tint val="75000"/>
                  </a:schemeClr>
                </a:solidFill>
              </a:defRPr>
            </a:lvl5pPr>
            <a:lvl6pPr marL="2930512" indent="0" algn="ctr">
              <a:buNone/>
              <a:defRPr>
                <a:solidFill>
                  <a:schemeClr val="tx1">
                    <a:tint val="75000"/>
                  </a:schemeClr>
                </a:solidFill>
              </a:defRPr>
            </a:lvl6pPr>
            <a:lvl7pPr marL="3516615" indent="0" algn="ctr">
              <a:buNone/>
              <a:defRPr>
                <a:solidFill>
                  <a:schemeClr val="tx1">
                    <a:tint val="75000"/>
                  </a:schemeClr>
                </a:solidFill>
              </a:defRPr>
            </a:lvl7pPr>
            <a:lvl8pPr marL="4102717" indent="0" algn="ctr">
              <a:buNone/>
              <a:defRPr>
                <a:solidFill>
                  <a:schemeClr val="tx1">
                    <a:tint val="75000"/>
                  </a:schemeClr>
                </a:solidFill>
              </a:defRPr>
            </a:lvl8pPr>
            <a:lvl9pPr marL="4688820" indent="0" algn="ctr">
              <a:buNone/>
              <a:defRPr>
                <a:solidFill>
                  <a:schemeClr val="tx1">
                    <a:tint val="75000"/>
                  </a:schemeClr>
                </a:solidFill>
              </a:defRPr>
            </a:lvl9pPr>
          </a:lstStyle>
          <a:p>
            <a:r>
              <a:rPr lang="en-US" dirty="0"/>
              <a:t>PRESENTERS NAME</a:t>
            </a:r>
          </a:p>
        </p:txBody>
      </p:sp>
      <p:sp>
        <p:nvSpPr>
          <p:cNvPr id="18" name="Text Placeholder 17"/>
          <p:cNvSpPr>
            <a:spLocks noGrp="1"/>
          </p:cNvSpPr>
          <p:nvPr>
            <p:ph type="body" sz="quarter" idx="10" hasCustomPrompt="1"/>
          </p:nvPr>
        </p:nvSpPr>
        <p:spPr>
          <a:xfrm>
            <a:off x="1808693" y="5925799"/>
            <a:ext cx="8574617" cy="692149"/>
          </a:xfrm>
        </p:spPr>
        <p:txBody>
          <a:bodyPr/>
          <a:lstStyle>
            <a:lvl1pPr marL="0" indent="0" algn="ctr">
              <a:buNone/>
              <a:defRPr sz="1600" b="0" baseline="0">
                <a:solidFill>
                  <a:srgbClr val="808080"/>
                </a:solidFill>
                <a:latin typeface="+mn-lt"/>
              </a:defRPr>
            </a:lvl1pPr>
          </a:lstStyle>
          <a:p>
            <a:pPr lvl="0"/>
            <a:r>
              <a:rPr lang="en-US" dirty="0"/>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700" y="1409058"/>
            <a:ext cx="3716963" cy="763677"/>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50" y="2757336"/>
            <a:ext cx="11424663" cy="1831291"/>
          </a:xfrm>
          <a:prstGeom prst="rect">
            <a:avLst/>
          </a:prstGeom>
        </p:spPr>
      </p:pic>
      <p:sp>
        <p:nvSpPr>
          <p:cNvPr id="2" name="Title 1"/>
          <p:cNvSpPr>
            <a:spLocks noGrp="1"/>
          </p:cNvSpPr>
          <p:nvPr>
            <p:ph type="ctrTitle" hasCustomPrompt="1"/>
          </p:nvPr>
        </p:nvSpPr>
        <p:spPr>
          <a:xfrm>
            <a:off x="914400" y="2735117"/>
            <a:ext cx="10363200" cy="1470025"/>
          </a:xfrm>
        </p:spPr>
        <p:txBody>
          <a:bodyPr tIns="91440" bIns="91440" anchor="ctr" anchorCtr="0">
            <a:noAutofit/>
          </a:bodyPr>
          <a:lstStyle>
            <a:lvl1pPr marL="0" marR="0" indent="0" algn="ctr" defTabSz="586103" rtl="0" eaLnBrk="1" fontAlgn="auto" latinLnBrk="0" hangingPunct="1">
              <a:lnSpc>
                <a:spcPct val="100000"/>
              </a:lnSpc>
              <a:spcBef>
                <a:spcPct val="0"/>
              </a:spcBef>
              <a:spcAft>
                <a:spcPts val="0"/>
              </a:spcAft>
              <a:buClrTx/>
              <a:buSzTx/>
              <a:buFontTx/>
              <a:buNone/>
              <a:tabLst/>
              <a:defRPr sz="4667" baseline="0"/>
            </a:lvl1pPr>
          </a:lstStyle>
          <a:p>
            <a:r>
              <a:rPr lang="en-US" dirty="0"/>
              <a:t>Main Title (Max. 25 char.)</a:t>
            </a:r>
          </a:p>
        </p:txBody>
      </p:sp>
    </p:spTree>
    <p:extLst>
      <p:ext uri="{BB962C8B-B14F-4D97-AF65-F5344CB8AC3E}">
        <p14:creationId xmlns:p14="http://schemas.microsoft.com/office/powerpoint/2010/main" val="265305335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D7D64-1368-46AA-A75D-AD6BA772D727}" type="datetimeFigureOut">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248840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12192000" cy="6858000"/>
          </a:xfrm>
          <a:solidFill>
            <a:schemeClr val="tx2">
              <a:lumMod val="90000"/>
            </a:schemeClr>
          </a:solidFill>
        </p:spPr>
        <p:txBody>
          <a:bodyPr anchor="t"/>
          <a:lstStyle>
            <a:lvl1pPr marL="0" indent="0" algn="ctr">
              <a:buNone/>
              <a:defRPr b="1" baseline="0">
                <a:solidFill>
                  <a:srgbClr val="FF0000"/>
                </a:solidFill>
              </a:defRPr>
            </a:lvl1pPr>
          </a:lstStyle>
          <a:p>
            <a:r>
              <a:rPr lang="en-US" dirty="0"/>
              <a:t>Use this Cover Slide option if you would like to use your own photo. </a:t>
            </a:r>
            <a:br>
              <a:rPr lang="en-US" dirty="0"/>
            </a:br>
            <a:br>
              <a:rPr lang="en-US" dirty="0"/>
            </a:br>
            <a:r>
              <a:rPr lang="en-US" dirty="0"/>
              <a:t>Be sure to select simple, clean and clutter free photo. Drag your image into this Gray Box. </a:t>
            </a:r>
            <a:br>
              <a:rPr lang="en-US" dirty="0"/>
            </a:br>
            <a:br>
              <a:rPr lang="en-US" dirty="0"/>
            </a:br>
            <a:r>
              <a:rPr lang="en-US" dirty="0"/>
              <a:t>Based on your photo, be sure to include the Blue or White JDRF logo</a:t>
            </a:r>
            <a:br>
              <a:rPr lang="en-US" dirty="0"/>
            </a:br>
            <a:br>
              <a:rPr lang="en-US" dirty="0"/>
            </a:br>
            <a:r>
              <a:rPr lang="en-US" dirty="0"/>
              <a:t>JDRF elements may be found in the </a:t>
            </a:r>
            <a:r>
              <a:rPr lang="en-US"/>
              <a:t>Appendix slides</a:t>
            </a:r>
            <a:endParaRPr lang="en-US" dirty="0"/>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4610100" y="4422653"/>
            <a:ext cx="297180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828800" y="5859661"/>
            <a:ext cx="8534400" cy="461900"/>
          </a:xfrm>
        </p:spPr>
        <p:txBody>
          <a:bodyPr>
            <a:noAutofit/>
          </a:bodyPr>
          <a:lstStyle>
            <a:lvl1pPr marL="0" indent="0" algn="ctr">
              <a:buNone/>
              <a:defRPr sz="2133" b="0" baseline="0">
                <a:solidFill>
                  <a:schemeClr val="bg1">
                    <a:lumMod val="50000"/>
                    <a:lumOff val="50000"/>
                  </a:schemeClr>
                </a:solidFill>
                <a:latin typeface="+mn-lt"/>
              </a:defRPr>
            </a:lvl1pPr>
            <a:lvl2pPr marL="586103" indent="0" algn="ctr">
              <a:buNone/>
              <a:defRPr>
                <a:solidFill>
                  <a:schemeClr val="tx1">
                    <a:tint val="75000"/>
                  </a:schemeClr>
                </a:solidFill>
              </a:defRPr>
            </a:lvl2pPr>
            <a:lvl3pPr marL="1172205" indent="0" algn="ctr">
              <a:buNone/>
              <a:defRPr>
                <a:solidFill>
                  <a:schemeClr val="tx1">
                    <a:tint val="75000"/>
                  </a:schemeClr>
                </a:solidFill>
              </a:defRPr>
            </a:lvl3pPr>
            <a:lvl4pPr marL="1758308" indent="0" algn="ctr">
              <a:buNone/>
              <a:defRPr>
                <a:solidFill>
                  <a:schemeClr val="tx1">
                    <a:tint val="75000"/>
                  </a:schemeClr>
                </a:solidFill>
              </a:defRPr>
            </a:lvl4pPr>
            <a:lvl5pPr marL="2344409" indent="0" algn="ctr">
              <a:buNone/>
              <a:defRPr>
                <a:solidFill>
                  <a:schemeClr val="tx1">
                    <a:tint val="75000"/>
                  </a:schemeClr>
                </a:solidFill>
              </a:defRPr>
            </a:lvl5pPr>
            <a:lvl6pPr marL="2930512" indent="0" algn="ctr">
              <a:buNone/>
              <a:defRPr>
                <a:solidFill>
                  <a:schemeClr val="tx1">
                    <a:tint val="75000"/>
                  </a:schemeClr>
                </a:solidFill>
              </a:defRPr>
            </a:lvl6pPr>
            <a:lvl7pPr marL="3516615" indent="0" algn="ctr">
              <a:buNone/>
              <a:defRPr>
                <a:solidFill>
                  <a:schemeClr val="tx1">
                    <a:tint val="75000"/>
                  </a:schemeClr>
                </a:solidFill>
              </a:defRPr>
            </a:lvl7pPr>
            <a:lvl8pPr marL="4102717" indent="0" algn="ctr">
              <a:buNone/>
              <a:defRPr>
                <a:solidFill>
                  <a:schemeClr val="tx1">
                    <a:tint val="75000"/>
                  </a:schemeClr>
                </a:solidFill>
              </a:defRPr>
            </a:lvl8pPr>
            <a:lvl9pPr marL="4688820" indent="0" algn="ctr">
              <a:buNone/>
              <a:defRPr>
                <a:solidFill>
                  <a:schemeClr val="tx1">
                    <a:tint val="75000"/>
                  </a:schemeClr>
                </a:solidFill>
              </a:defRPr>
            </a:lvl9pPr>
          </a:lstStyle>
          <a:p>
            <a:r>
              <a:rPr lang="en-US" dirty="0"/>
              <a:t>PRESENTERS NAME</a:t>
            </a:r>
          </a:p>
        </p:txBody>
      </p:sp>
      <p:sp>
        <p:nvSpPr>
          <p:cNvPr id="18" name="Text Placeholder 17"/>
          <p:cNvSpPr>
            <a:spLocks noGrp="1"/>
          </p:cNvSpPr>
          <p:nvPr>
            <p:ph type="body" sz="quarter" idx="10" hasCustomPrompt="1"/>
          </p:nvPr>
        </p:nvSpPr>
        <p:spPr>
          <a:xfrm>
            <a:off x="1808693" y="6314979"/>
            <a:ext cx="8574617" cy="458875"/>
          </a:xfrm>
        </p:spPr>
        <p:txBody>
          <a:bodyPr/>
          <a:lstStyle>
            <a:lvl1pPr marL="0" indent="0" algn="ctr">
              <a:buNone/>
              <a:defRPr sz="1600" b="0" baseline="0">
                <a:solidFill>
                  <a:srgbClr val="808080"/>
                </a:solidFill>
                <a:latin typeface="+mn-lt"/>
              </a:defRPr>
            </a:lvl1pPr>
          </a:lstStyle>
          <a:p>
            <a:pPr lvl="0"/>
            <a:r>
              <a:rPr lang="en-US" dirty="0"/>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700" y="3018375"/>
            <a:ext cx="3716963" cy="763677"/>
          </a:xfrm>
          <a:prstGeom prst="rect">
            <a:avLst/>
          </a:prstGeom>
        </p:spPr>
      </p:pic>
      <p:sp>
        <p:nvSpPr>
          <p:cNvPr id="13" name="Title 1"/>
          <p:cNvSpPr>
            <a:spLocks noGrp="1"/>
          </p:cNvSpPr>
          <p:nvPr>
            <p:ph type="ctrTitle" hasCustomPrompt="1"/>
          </p:nvPr>
        </p:nvSpPr>
        <p:spPr>
          <a:xfrm>
            <a:off x="914400" y="4418065"/>
            <a:ext cx="10363200" cy="1470025"/>
          </a:xfrm>
        </p:spPr>
        <p:txBody>
          <a:bodyPr tIns="91440" bIns="91440" anchor="ctr" anchorCtr="0">
            <a:noAutofit/>
          </a:bodyPr>
          <a:lstStyle>
            <a:lvl1pPr marL="0" marR="0" indent="0" algn="ctr" defTabSz="586103" rtl="0" eaLnBrk="1" fontAlgn="auto" latinLnBrk="0" hangingPunct="1">
              <a:lnSpc>
                <a:spcPct val="100000"/>
              </a:lnSpc>
              <a:spcBef>
                <a:spcPct val="0"/>
              </a:spcBef>
              <a:spcAft>
                <a:spcPts val="0"/>
              </a:spcAft>
              <a:buClrTx/>
              <a:buSzTx/>
              <a:buFontTx/>
              <a:buNone/>
              <a:tabLst/>
              <a:defRPr sz="4667" baseline="0">
                <a:solidFill>
                  <a:schemeClr val="bg1"/>
                </a:solidFill>
              </a:defRPr>
            </a:lvl1pPr>
          </a:lstStyle>
          <a:p>
            <a:r>
              <a:rPr lang="en-US" dirty="0"/>
              <a:t>Main Title (Max. 25 char.)</a:t>
            </a:r>
          </a:p>
        </p:txBody>
      </p:sp>
    </p:spTree>
    <p:extLst>
      <p:ext uri="{BB962C8B-B14F-4D97-AF65-F5344CB8AC3E}">
        <p14:creationId xmlns:p14="http://schemas.microsoft.com/office/powerpoint/2010/main" val="158664495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4766733" cy="68580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58612" tIns="29305" rIns="58612" bIns="29305"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2400" dirty="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609606" y="3888317"/>
            <a:ext cx="2969684"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44063" y="6478440"/>
            <a:ext cx="819256" cy="225507"/>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sp>
        <p:nvSpPr>
          <p:cNvPr id="3" name="Content Placeholder 2"/>
          <p:cNvSpPr>
            <a:spLocks noGrp="1"/>
          </p:cNvSpPr>
          <p:nvPr>
            <p:ph idx="1" hasCustomPrompt="1"/>
          </p:nvPr>
        </p:nvSpPr>
        <p:spPr>
          <a:xfrm>
            <a:off x="5181747" y="273057"/>
            <a:ext cx="6400653" cy="5853113"/>
          </a:xfrm>
        </p:spPr>
        <p:txBody>
          <a:bodyPr>
            <a:noAutofit/>
          </a:bodyPr>
          <a:lstStyle>
            <a:lvl1pPr marL="175832" indent="-175832">
              <a:lnSpc>
                <a:spcPct val="110000"/>
              </a:lnSpc>
              <a:spcAft>
                <a:spcPts val="769"/>
              </a:spcAft>
              <a:buFont typeface="Arial"/>
              <a:buChar char="•"/>
              <a:defRPr sz="1467">
                <a:solidFill>
                  <a:schemeClr val="accent3">
                    <a:lumMod val="25000"/>
                  </a:schemeClr>
                </a:solidFill>
              </a:defRPr>
            </a:lvl1pPr>
            <a:lvl2pPr marL="805892" indent="-219789">
              <a:lnSpc>
                <a:spcPct val="110000"/>
              </a:lnSpc>
              <a:spcAft>
                <a:spcPts val="769"/>
              </a:spcAft>
              <a:buFont typeface="Arial"/>
              <a:buChar char="•"/>
              <a:defRPr sz="1467">
                <a:solidFill>
                  <a:schemeClr val="accent3">
                    <a:lumMod val="25000"/>
                  </a:schemeClr>
                </a:solidFill>
              </a:defRPr>
            </a:lvl2pPr>
            <a:lvl3pPr marL="1465255" marR="0" indent="-512839"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200">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5pPr>
            <a:lvl6pPr>
              <a:defRPr sz="2667"/>
            </a:lvl6pPr>
            <a:lvl7pPr>
              <a:defRPr sz="2667"/>
            </a:lvl7pPr>
            <a:lvl8pPr>
              <a:defRPr sz="2667"/>
            </a:lvl8pPr>
            <a:lvl9pPr>
              <a:defRPr sz="26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609610" y="366201"/>
            <a:ext cx="4011084" cy="3203115"/>
          </a:xfrm>
        </p:spPr>
        <p:txBody>
          <a:bodyPr/>
          <a:lstStyle>
            <a:lvl1pPr algn="l">
              <a:defRPr sz="3600" b="0" baseline="0">
                <a:solidFill>
                  <a:schemeClr val="bg1"/>
                </a:solidFill>
              </a:defRPr>
            </a:lvl1pPr>
          </a:lstStyle>
          <a:p>
            <a:r>
              <a:rPr lang="en-US" dirty="0"/>
              <a:t>Header. Type in Title Case. Max 40 Char. 28pt</a:t>
            </a:r>
          </a:p>
        </p:txBody>
      </p:sp>
      <p:sp>
        <p:nvSpPr>
          <p:cNvPr id="4" name="Text Placeholder 3"/>
          <p:cNvSpPr>
            <a:spLocks noGrp="1"/>
          </p:cNvSpPr>
          <p:nvPr>
            <p:ph type="body" sz="half" idx="2" hasCustomPrompt="1"/>
          </p:nvPr>
        </p:nvSpPr>
        <p:spPr>
          <a:xfrm>
            <a:off x="609610" y="4127954"/>
            <a:ext cx="4011084" cy="1990213"/>
          </a:xfrm>
        </p:spPr>
        <p:txBody>
          <a:bodyPr>
            <a:normAutofit/>
          </a:bodyPr>
          <a:lstStyle>
            <a:lvl1pPr marL="0" indent="0">
              <a:buNone/>
              <a:defRPr sz="1333">
                <a:solidFill>
                  <a:srgbClr val="FFFFFF"/>
                </a:solidFill>
              </a:defRPr>
            </a:lvl1pPr>
            <a:lvl2pPr marL="586103" indent="0">
              <a:buNone/>
              <a:defRPr sz="1467"/>
            </a:lvl2pPr>
            <a:lvl3pPr marL="1172205" indent="0">
              <a:buNone/>
              <a:defRPr sz="1333"/>
            </a:lvl3pPr>
            <a:lvl4pPr marL="1758308" indent="0">
              <a:buNone/>
              <a:defRPr sz="1200"/>
            </a:lvl4pPr>
            <a:lvl5pPr marL="2344409" indent="0">
              <a:buNone/>
              <a:defRPr sz="1200"/>
            </a:lvl5pPr>
            <a:lvl6pPr marL="2930512" indent="0">
              <a:buNone/>
              <a:defRPr sz="1200"/>
            </a:lvl6pPr>
            <a:lvl7pPr marL="3516615" indent="0">
              <a:buNone/>
              <a:defRPr sz="1200"/>
            </a:lvl7pPr>
            <a:lvl8pPr marL="4102717" indent="0">
              <a:buNone/>
              <a:defRPr sz="1200"/>
            </a:lvl8pPr>
            <a:lvl9pPr marL="4688820" indent="0">
              <a:buNone/>
              <a:defRPr sz="1200"/>
            </a:lvl9pPr>
          </a:lstStyle>
          <a:p>
            <a:pPr lvl="0"/>
            <a:r>
              <a:rPr lang="en-US" dirty="0"/>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5/19/2022</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915750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6897165" y="1418167"/>
            <a:ext cx="2969684"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5181747" y="1600205"/>
            <a:ext cx="6400653" cy="4525964"/>
          </a:xfrm>
        </p:spPr>
        <p:txBody>
          <a:bodyPr>
            <a:noAutofit/>
          </a:bodyPr>
          <a:lstStyle>
            <a:lvl1pPr marL="175832" indent="-175832">
              <a:lnSpc>
                <a:spcPct val="110000"/>
              </a:lnSpc>
              <a:spcAft>
                <a:spcPts val="769"/>
              </a:spcAft>
              <a:buFont typeface="Arial"/>
              <a:buChar char="•"/>
              <a:defRPr sz="1467">
                <a:solidFill>
                  <a:schemeClr val="accent3">
                    <a:lumMod val="25000"/>
                  </a:schemeClr>
                </a:solidFill>
              </a:defRPr>
            </a:lvl1pPr>
            <a:lvl2pPr marL="805892" indent="-219789">
              <a:lnSpc>
                <a:spcPct val="110000"/>
              </a:lnSpc>
              <a:spcAft>
                <a:spcPts val="769"/>
              </a:spcAft>
              <a:buFont typeface="Arial"/>
              <a:buChar char="•"/>
              <a:defRPr sz="1467">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200">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5pPr>
            <a:lvl6pPr>
              <a:defRPr sz="2667"/>
            </a:lvl6pPr>
            <a:lvl7pPr>
              <a:defRPr sz="2667"/>
            </a:lvl7pPr>
            <a:lvl8pPr>
              <a:defRPr sz="2667"/>
            </a:lvl8pPr>
            <a:lvl9pPr>
              <a:defRPr sz="26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5181674" y="229288"/>
            <a:ext cx="6400653" cy="1143001"/>
          </a:xfrm>
        </p:spPr>
        <p:txBody>
          <a:bodyPr/>
          <a:lstStyle>
            <a:lvl1pPr algn="ctr">
              <a:defRPr sz="3067" b="0" baseline="0">
                <a:solidFill>
                  <a:schemeClr val="tx1"/>
                </a:solidFill>
              </a:defRPr>
            </a:lvl1pPr>
          </a:lstStyle>
          <a:p>
            <a:r>
              <a:rPr lang="en-US" altLang="ja-JP" dirty="0"/>
              <a:t>Header. Type in Title Case 24pt Max 45 Char.</a:t>
            </a:r>
            <a:endParaRPr lang="en-US" dirty="0"/>
          </a:p>
        </p:txBody>
      </p:sp>
      <p:sp>
        <p:nvSpPr>
          <p:cNvPr id="15" name="Content Placeholder 14"/>
          <p:cNvSpPr>
            <a:spLocks noGrp="1"/>
          </p:cNvSpPr>
          <p:nvPr>
            <p:ph sz="quarter" idx="13"/>
          </p:nvPr>
        </p:nvSpPr>
        <p:spPr>
          <a:xfrm>
            <a:off x="-17821" y="0"/>
            <a:ext cx="4766733" cy="6858000"/>
          </a:xfrm>
        </p:spPr>
        <p:txBody>
          <a:bodyPr/>
          <a:lstStyle>
            <a:lvl1pPr marL="0" indent="0" algn="ctr">
              <a:buFontTx/>
              <a:buNone/>
              <a:defRPr baseline="0">
                <a:solidFill>
                  <a:schemeClr val="accent3">
                    <a:lumMod val="25000"/>
                  </a:schemeClr>
                </a:solidFill>
              </a:defRPr>
            </a:lvl1pPr>
          </a:lstStyle>
          <a:p>
            <a:pPr lvl="0"/>
            <a:endParaRPr lang="en-US" dirty="0"/>
          </a:p>
          <a:p>
            <a:pPr lvl="0"/>
            <a:r>
              <a:rPr lang="en-US" dirty="0"/>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t>5/19/2022</a:t>
            </a:fld>
            <a:endParaRPr lang="en-US" altLang="en-US"/>
          </a:p>
        </p:txBody>
      </p:sp>
    </p:spTree>
    <p:extLst>
      <p:ext uri="{BB962C8B-B14F-4D97-AF65-F5344CB8AC3E}">
        <p14:creationId xmlns:p14="http://schemas.microsoft.com/office/powerpoint/2010/main" val="262418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2325095" y="1418167"/>
            <a:ext cx="2969684"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609604" y="1600205"/>
            <a:ext cx="6400653" cy="4525964"/>
          </a:xfrm>
        </p:spPr>
        <p:txBody>
          <a:bodyPr>
            <a:noAutofit/>
          </a:bodyPr>
          <a:lstStyle>
            <a:lvl1pPr marL="175832" indent="-175832">
              <a:spcAft>
                <a:spcPts val="769"/>
              </a:spcAft>
              <a:buFont typeface="Arial"/>
              <a:buChar char="•"/>
              <a:defRPr sz="1467">
                <a:solidFill>
                  <a:schemeClr val="accent3">
                    <a:lumMod val="25000"/>
                  </a:schemeClr>
                </a:solidFill>
              </a:defRPr>
            </a:lvl1pPr>
            <a:lvl2pPr marL="805892" indent="-219789">
              <a:spcAft>
                <a:spcPts val="769"/>
              </a:spcAft>
              <a:buFont typeface="Arial"/>
              <a:buChar char="•"/>
              <a:defRPr sz="1467">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200">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5pPr>
            <a:lvl6pPr>
              <a:defRPr sz="2667"/>
            </a:lvl6pPr>
            <a:lvl7pPr>
              <a:defRPr sz="2667"/>
            </a:lvl7pPr>
            <a:lvl8pPr>
              <a:defRPr sz="2667"/>
            </a:lvl8pPr>
            <a:lvl9pPr>
              <a:defRPr sz="26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609604" y="229288"/>
            <a:ext cx="6400653" cy="1143001"/>
          </a:xfrm>
        </p:spPr>
        <p:txBody>
          <a:bodyPr/>
          <a:lstStyle>
            <a:lvl1pPr marL="0" marR="0" indent="0" algn="ctr" defTabSz="586103" rtl="0" eaLnBrk="1" fontAlgn="base" latinLnBrk="0" hangingPunct="1">
              <a:lnSpc>
                <a:spcPct val="100000"/>
              </a:lnSpc>
              <a:spcBef>
                <a:spcPct val="0"/>
              </a:spcBef>
              <a:spcAft>
                <a:spcPct val="0"/>
              </a:spcAft>
              <a:buClrTx/>
              <a:buSzTx/>
              <a:buFontTx/>
              <a:buNone/>
              <a:tabLst/>
              <a:defRPr sz="3067" b="0" baseline="0">
                <a:solidFill>
                  <a:schemeClr val="tx1"/>
                </a:solidFill>
              </a:defRPr>
            </a:lvl1pPr>
          </a:lstStyle>
          <a:p>
            <a:r>
              <a:rPr lang="en-US" altLang="ja-JP" dirty="0"/>
              <a:t>Header. Type in Title Case 24pt Max 45 Char.</a:t>
            </a:r>
            <a:endParaRPr lang="en-US" dirty="0"/>
          </a:p>
        </p:txBody>
      </p:sp>
      <p:sp>
        <p:nvSpPr>
          <p:cNvPr id="15" name="Content Placeholder 14"/>
          <p:cNvSpPr>
            <a:spLocks noGrp="1"/>
          </p:cNvSpPr>
          <p:nvPr>
            <p:ph sz="quarter" idx="13"/>
          </p:nvPr>
        </p:nvSpPr>
        <p:spPr>
          <a:xfrm>
            <a:off x="7425267" y="0"/>
            <a:ext cx="4766733" cy="6858000"/>
          </a:xfrm>
        </p:spPr>
        <p:txBody>
          <a:bodyPr/>
          <a:lstStyle>
            <a:lvl1pPr marL="0" indent="0" algn="ctr">
              <a:buFontTx/>
              <a:buNone/>
              <a:defRPr baseline="0">
                <a:solidFill>
                  <a:schemeClr val="accent3">
                    <a:lumMod val="25000"/>
                  </a:schemeClr>
                </a:solidFill>
              </a:defRPr>
            </a:lvl1pPr>
          </a:lstStyle>
          <a:p>
            <a:pPr lvl="0"/>
            <a:endParaRPr lang="en-US" dirty="0"/>
          </a:p>
          <a:p>
            <a:pPr lvl="0"/>
            <a:r>
              <a:rPr lang="en-US" dirty="0"/>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t>5/19/2022</a:t>
            </a:fld>
            <a:endParaRPr lang="en-US" altLang="en-US" dirty="0"/>
          </a:p>
        </p:txBody>
      </p:sp>
    </p:spTree>
    <p:extLst>
      <p:ext uri="{BB962C8B-B14F-4D97-AF65-F5344CB8AC3E}">
        <p14:creationId xmlns:p14="http://schemas.microsoft.com/office/powerpoint/2010/main" val="3914676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4766733" cy="68580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58612" tIns="29305" rIns="58612" bIns="29305"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2400" dirty="0">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609606" y="3888317"/>
            <a:ext cx="2969684"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11582400" y="6339419"/>
            <a:ext cx="6096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44063" y="6478440"/>
            <a:ext cx="819256" cy="225507"/>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sp>
        <p:nvSpPr>
          <p:cNvPr id="2" name="Title 1"/>
          <p:cNvSpPr>
            <a:spLocks noGrp="1"/>
          </p:cNvSpPr>
          <p:nvPr>
            <p:ph type="title" hasCustomPrompt="1"/>
          </p:nvPr>
        </p:nvSpPr>
        <p:spPr>
          <a:xfrm>
            <a:off x="609610" y="354773"/>
            <a:ext cx="4011084" cy="3203115"/>
          </a:xfrm>
        </p:spPr>
        <p:txBody>
          <a:bodyPr/>
          <a:lstStyle>
            <a:lvl1pPr marL="0" marR="0" indent="0" algn="l" defTabSz="586103" rtl="0" eaLnBrk="1" fontAlgn="base" latinLnBrk="0" hangingPunct="1">
              <a:lnSpc>
                <a:spcPct val="100000"/>
              </a:lnSpc>
              <a:spcBef>
                <a:spcPct val="0"/>
              </a:spcBef>
              <a:spcAft>
                <a:spcPct val="0"/>
              </a:spcAft>
              <a:buClrTx/>
              <a:buSzTx/>
              <a:buFontTx/>
              <a:buNone/>
              <a:tabLst/>
              <a:defRPr sz="3600" b="0" baseline="0">
                <a:solidFill>
                  <a:schemeClr val="bg1"/>
                </a:solidFill>
              </a:defRPr>
            </a:lvl1pPr>
          </a:lstStyle>
          <a:p>
            <a:r>
              <a:rPr lang="en-US" dirty="0"/>
              <a:t>Header. Type in Title Case. Max 40 Char. 28pt</a:t>
            </a:r>
          </a:p>
        </p:txBody>
      </p:sp>
      <p:sp>
        <p:nvSpPr>
          <p:cNvPr id="4" name="Text Placeholder 3"/>
          <p:cNvSpPr>
            <a:spLocks noGrp="1"/>
          </p:cNvSpPr>
          <p:nvPr>
            <p:ph type="body" sz="half" idx="2" hasCustomPrompt="1"/>
          </p:nvPr>
        </p:nvSpPr>
        <p:spPr>
          <a:xfrm>
            <a:off x="609610" y="4127954"/>
            <a:ext cx="4011084" cy="1968045"/>
          </a:xfrm>
        </p:spPr>
        <p:txBody>
          <a:bodyPr>
            <a:noAutofit/>
          </a:bodyPr>
          <a:lstStyle>
            <a:lvl1pPr marL="0" indent="0">
              <a:buNone/>
              <a:defRPr sz="1467" baseline="0">
                <a:solidFill>
                  <a:srgbClr val="FFFFFF"/>
                </a:solidFill>
              </a:defRPr>
            </a:lvl1pPr>
            <a:lvl2pPr marL="586103" indent="0">
              <a:buNone/>
              <a:defRPr sz="1467"/>
            </a:lvl2pPr>
            <a:lvl3pPr marL="1172205" indent="0">
              <a:buNone/>
              <a:defRPr sz="1333"/>
            </a:lvl3pPr>
            <a:lvl4pPr marL="1758308" indent="0">
              <a:buNone/>
              <a:defRPr sz="1200"/>
            </a:lvl4pPr>
            <a:lvl5pPr marL="2344409" indent="0">
              <a:buNone/>
              <a:defRPr sz="1200"/>
            </a:lvl5pPr>
            <a:lvl6pPr marL="2930512" indent="0">
              <a:buNone/>
              <a:defRPr sz="1200"/>
            </a:lvl6pPr>
            <a:lvl7pPr marL="3516615" indent="0">
              <a:buNone/>
              <a:defRPr sz="1200"/>
            </a:lvl7pPr>
            <a:lvl8pPr marL="4102717" indent="0">
              <a:buNone/>
              <a:defRPr sz="1200"/>
            </a:lvl8pPr>
            <a:lvl9pPr marL="4688820" indent="0">
              <a:buNone/>
              <a:defRPr sz="1200"/>
            </a:lvl9pPr>
          </a:lstStyle>
          <a:p>
            <a:pPr lvl="0"/>
            <a:r>
              <a:rPr lang="en-US" dirty="0"/>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8787811" y="0"/>
            <a:ext cx="3404196" cy="6869696"/>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4860337" y="-264"/>
            <a:ext cx="3830688" cy="2603131"/>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4860337" y="2689110"/>
            <a:ext cx="3830688" cy="4180591"/>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t>5/19/2022</a:t>
            </a:fld>
            <a:endParaRPr lang="en-US" altLang="en-US" dirty="0"/>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pPr/>
              <a:t>‹#›</a:t>
            </a:fld>
            <a:endParaRPr lang="en-US" altLang="en-US"/>
          </a:p>
        </p:txBody>
      </p:sp>
    </p:spTree>
    <p:extLst>
      <p:ext uri="{BB962C8B-B14F-4D97-AF65-F5344CB8AC3E}">
        <p14:creationId xmlns:p14="http://schemas.microsoft.com/office/powerpoint/2010/main" val="3450894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44063" y="6478440"/>
            <a:ext cx="819256" cy="225507"/>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sp>
        <p:nvSpPr>
          <p:cNvPr id="3" name="図プレースホルダー 3"/>
          <p:cNvSpPr>
            <a:spLocks noGrp="1"/>
          </p:cNvSpPr>
          <p:nvPr>
            <p:ph type="pic" sz="quarter" idx="10"/>
          </p:nvPr>
        </p:nvSpPr>
        <p:spPr>
          <a:xfrm>
            <a:off x="0" y="0"/>
            <a:ext cx="1744800" cy="1713864"/>
          </a:xfrm>
          <a:solidFill>
            <a:schemeClr val="tx1">
              <a:lumMod val="25000"/>
              <a:lumOff val="75000"/>
            </a:schemeClr>
          </a:solidFill>
        </p:spPr>
        <p:txBody>
          <a:bodyPr tIns="175835" rtlCol="0">
            <a:normAutofit/>
          </a:bodyPr>
          <a:lstStyle>
            <a:lvl1pPr marL="0" indent="0" algn="ctr">
              <a:buNone/>
              <a:defRPr sz="1067"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715665"/>
            <a:ext cx="1744800" cy="1713864"/>
          </a:xfrm>
          <a:solidFill>
            <a:schemeClr val="accent2"/>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742848" y="0"/>
            <a:ext cx="1744800" cy="1713864"/>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742848" y="1715665"/>
            <a:ext cx="1744800" cy="1713864"/>
          </a:xfrm>
          <a:solidFill>
            <a:schemeClr val="tx2"/>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3482671" y="0"/>
            <a:ext cx="1744800" cy="1713864"/>
          </a:xfrm>
          <a:solidFill>
            <a:schemeClr val="accent2"/>
          </a:solidFill>
        </p:spPr>
        <p:txBody>
          <a:bodyPr tIns="175835" rtlCol="0">
            <a:normAutofit/>
          </a:bodyPr>
          <a:lstStyle>
            <a:lvl1pPr marL="0" indent="0" algn="ctr">
              <a:buNone/>
              <a:defRPr sz="1067"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3482671" y="1715665"/>
            <a:ext cx="1744800" cy="1713864"/>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3482671" y="3429529"/>
            <a:ext cx="1744800" cy="1713864"/>
          </a:xfrm>
          <a:solidFill>
            <a:schemeClr val="tx1">
              <a:lumMod val="25000"/>
              <a:lumOff val="75000"/>
            </a:schemeClr>
          </a:solidFill>
        </p:spPr>
        <p:txBody>
          <a:bodyPr tIns="175835" rtlCol="0">
            <a:normAutofit/>
          </a:bodyPr>
          <a:lstStyle>
            <a:lvl1pPr marL="0" indent="0" algn="ctr">
              <a:buNone/>
              <a:defRPr sz="1067"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3482671" y="5145193"/>
            <a:ext cx="1744800" cy="1713864"/>
          </a:xfrm>
          <a:solidFill>
            <a:schemeClr val="tx2"/>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panose="020B0604020202020204" pitchFamily="34" charset="0"/>
              <a:buNone/>
              <a:tabLst/>
              <a:defRPr sz="1067"/>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5222495" y="5145193"/>
            <a:ext cx="1744800" cy="1713864"/>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panose="020B0604020202020204" pitchFamily="34" charset="0"/>
              <a:buNone/>
              <a:tabLst/>
              <a:defRPr sz="1067"/>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6962317" y="5145193"/>
            <a:ext cx="1744800" cy="1713864"/>
          </a:xfrm>
          <a:solidFill>
            <a:schemeClr val="accent3"/>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panose="020B0604020202020204" pitchFamily="34" charset="0"/>
              <a:buNone/>
              <a:tabLst/>
              <a:defRPr sz="1067"/>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8702141" y="0"/>
            <a:ext cx="1744800" cy="1713864"/>
          </a:xfrm>
          <a:solidFill>
            <a:schemeClr val="tx1">
              <a:lumMod val="90000"/>
              <a:lumOff val="10000"/>
            </a:schemeClr>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8702141" y="1715665"/>
            <a:ext cx="1744800" cy="1713864"/>
          </a:xfrm>
          <a:solidFill>
            <a:schemeClr val="tx1">
              <a:lumMod val="25000"/>
              <a:lumOff val="75000"/>
            </a:schemeClr>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8702141" y="5145193"/>
            <a:ext cx="1744800" cy="1713864"/>
          </a:xfrm>
          <a:solidFill>
            <a:schemeClr val="tx2"/>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panose="020B0604020202020204" pitchFamily="34" charset="0"/>
              <a:buNone/>
              <a:tabLst/>
              <a:defRPr sz="1067"/>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10441967" y="0"/>
            <a:ext cx="1744800" cy="1713864"/>
          </a:xfrm>
          <a:solidFill>
            <a:schemeClr val="bg1"/>
          </a:solidFill>
        </p:spPr>
        <p:txBody>
          <a:bodyPr tIns="175835" rtlCol="0">
            <a:normAutofit/>
          </a:bodyPr>
          <a:lstStyle>
            <a:lvl1pPr marL="0" indent="0" algn="ctr">
              <a:buNone/>
              <a:defRPr sz="1067"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10441967" y="1715665"/>
            <a:ext cx="1744800" cy="1713864"/>
          </a:xfrm>
          <a:solidFill>
            <a:schemeClr val="tx2"/>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10441967" y="5145193"/>
            <a:ext cx="1744800" cy="1713864"/>
          </a:xfrm>
          <a:solidFill>
            <a:schemeClr val="accent2"/>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panose="020B0604020202020204" pitchFamily="34" charset="0"/>
              <a:buNone/>
              <a:tabLst/>
              <a:defRPr sz="1067"/>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3429533"/>
            <a:ext cx="3482400" cy="3429529"/>
          </a:xfrm>
          <a:solidFill>
            <a:schemeClr val="tx1">
              <a:lumMod val="90000"/>
              <a:lumOff val="10000"/>
            </a:schemeClr>
          </a:solidFill>
        </p:spPr>
        <p:txBody>
          <a:bodyPr tIns="175835" rtlCol="0">
            <a:normAutofit/>
          </a:bodyPr>
          <a:lstStyle>
            <a:lvl1pPr marL="0" indent="0" algn="ctr">
              <a:buNone/>
              <a:defRPr sz="1067"/>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5222496" y="5"/>
            <a:ext cx="3482400" cy="3429529"/>
          </a:xfrm>
          <a:solidFill>
            <a:schemeClr val="tx2"/>
          </a:solidFill>
        </p:spPr>
        <p:txBody>
          <a:bodyPr tIns="175835" rtlCol="0">
            <a:normAutofit/>
          </a:bodyPr>
          <a:lstStyle>
            <a:lvl1pPr marL="0" indent="0" algn="ctr">
              <a:buNone/>
              <a:defRPr sz="1067"/>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5221117" y="3428472"/>
            <a:ext cx="6970883" cy="1716723"/>
          </a:xfrm>
          <a:solidFill>
            <a:schemeClr val="tx1">
              <a:lumMod val="90000"/>
              <a:lumOff val="10000"/>
            </a:schemeClr>
          </a:solidFill>
        </p:spPr>
        <p:txBody>
          <a:bodyPr tIns="175835" rtlCol="0">
            <a:normAutofit/>
          </a:bodyPr>
          <a:lstStyle>
            <a:lvl1pPr marL="0" indent="0" algn="ctr">
              <a:buNone/>
              <a:defRPr sz="1067"/>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19891379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586103" rtl="0" eaLnBrk="1" fontAlgn="auto" latinLnBrk="0" hangingPunct="1">
              <a:lnSpc>
                <a:spcPct val="100000"/>
              </a:lnSpc>
              <a:spcBef>
                <a:spcPct val="0"/>
              </a:spcBef>
              <a:spcAft>
                <a:spcPts val="0"/>
              </a:spcAft>
              <a:buClrTx/>
              <a:buSzTx/>
              <a:buFontTx/>
              <a:buNone/>
              <a:tabLst/>
              <a:defRPr sz="3067" baseline="0"/>
            </a:lvl1pPr>
          </a:lstStyle>
          <a:p>
            <a:r>
              <a:rPr lang="en-US" altLang="ja-JP" dirty="0"/>
              <a:t>Header. Type in Title Case </a:t>
            </a:r>
            <a:br>
              <a:rPr lang="en-US" altLang="ja-JP" dirty="0"/>
            </a:br>
            <a:r>
              <a:rPr lang="en-US" altLang="ja-JP" dirty="0"/>
              <a:t>Max 80 Char. 24pt. </a:t>
            </a:r>
            <a:r>
              <a:rPr lang="en-US" dirty="0"/>
              <a:t>Short Headline</a:t>
            </a:r>
          </a:p>
        </p:txBody>
      </p:sp>
      <p:sp>
        <p:nvSpPr>
          <p:cNvPr id="9" name="Text Placeholder 2"/>
          <p:cNvSpPr>
            <a:spLocks noGrp="1"/>
          </p:cNvSpPr>
          <p:nvPr>
            <p:ph idx="1" hasCustomPrompt="1"/>
          </p:nvPr>
        </p:nvSpPr>
        <p:spPr>
          <a:xfrm>
            <a:off x="609600" y="1600201"/>
            <a:ext cx="10972800" cy="4525963"/>
          </a:xfrm>
          <a:prstGeom prst="rect">
            <a:avLst/>
          </a:prstGeom>
        </p:spPr>
        <p:txBody>
          <a:bodyPr rtlCol="0">
            <a:noAutofit/>
          </a:bodyPr>
          <a:lstStyle>
            <a:lvl1pPr marL="175832">
              <a:spcAft>
                <a:spcPts val="769"/>
              </a:spcAft>
              <a:defRPr baseline="0">
                <a:solidFill>
                  <a:schemeClr val="accent3">
                    <a:lumMod val="25000"/>
                  </a:schemeClr>
                </a:solidFill>
              </a:defRPr>
            </a:lvl1pPr>
            <a:lvl2pPr>
              <a:spcAft>
                <a:spcPts val="769"/>
              </a:spcAft>
              <a:defRPr>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a:solidFill>
                  <a:schemeClr val="accent3">
                    <a:lumMod val="25000"/>
                  </a:schemeClr>
                </a:solidFill>
              </a:defRPr>
            </a:lvl5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5/19/2022</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pPr/>
              <a:t>‹#›</a:t>
            </a:fld>
            <a:endParaRPr lang="en-US" altLang="en-US"/>
          </a:p>
        </p:txBody>
      </p:sp>
    </p:spTree>
    <p:extLst>
      <p:ext uri="{BB962C8B-B14F-4D97-AF65-F5344CB8AC3E}">
        <p14:creationId xmlns:p14="http://schemas.microsoft.com/office/powerpoint/2010/main" val="71812892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5/19/2022</a:t>
            </a:fld>
            <a:endParaRPr lang="en-US" altLang="en-US" dirty="0"/>
          </a:p>
        </p:txBody>
      </p:sp>
      <p:sp>
        <p:nvSpPr>
          <p:cNvPr id="4" name="Footer Placeholder 3"/>
          <p:cNvSpPr>
            <a:spLocks noGrp="1"/>
          </p:cNvSpPr>
          <p:nvPr>
            <p:ph type="ftr" sz="quarter" idx="11"/>
          </p:nvPr>
        </p:nvSpPr>
        <p:spPr/>
        <p:txBody>
          <a:bodyPr/>
          <a:lstStyle/>
          <a:p>
            <a:pPr>
              <a:defRPr/>
            </a:pPr>
            <a:endParaRPr lang="de-DE" dirty="0"/>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pPr/>
              <a:t>‹#›</a:t>
            </a:fld>
            <a:endParaRPr lang="en-US" altLang="en-US" dirty="0"/>
          </a:p>
        </p:txBody>
      </p:sp>
      <p:sp>
        <p:nvSpPr>
          <p:cNvPr id="6" name="Text Placeholder 2"/>
          <p:cNvSpPr>
            <a:spLocks noGrp="1"/>
          </p:cNvSpPr>
          <p:nvPr>
            <p:ph idx="1" hasCustomPrompt="1"/>
          </p:nvPr>
        </p:nvSpPr>
        <p:spPr>
          <a:xfrm>
            <a:off x="609600" y="2567492"/>
            <a:ext cx="10972800" cy="3558672"/>
          </a:xfrm>
          <a:prstGeom prst="rect">
            <a:avLst/>
          </a:prstGeom>
        </p:spPr>
        <p:txBody>
          <a:bodyPr rtlCol="0">
            <a:noAutofit/>
          </a:bodyPr>
          <a:lstStyle>
            <a:lvl1pPr marL="175832">
              <a:spcAft>
                <a:spcPts val="769"/>
              </a:spcAft>
              <a:defRPr baseline="0">
                <a:solidFill>
                  <a:schemeClr val="accent3">
                    <a:lumMod val="25000"/>
                  </a:schemeClr>
                </a:solidFill>
              </a:defRPr>
            </a:lvl1pPr>
            <a:lvl2pPr>
              <a:spcAft>
                <a:spcPts val="769"/>
              </a:spcAft>
              <a:defRPr>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a:solidFill>
                  <a:schemeClr val="accent3">
                    <a:lumMod val="25000"/>
                  </a:schemeClr>
                </a:solidFill>
              </a:defRPr>
            </a:lvl5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9" name="Text Placeholder 8"/>
          <p:cNvSpPr>
            <a:spLocks noGrp="1"/>
          </p:cNvSpPr>
          <p:nvPr>
            <p:ph type="body" sz="quarter" idx="14" hasCustomPrompt="1"/>
          </p:nvPr>
        </p:nvSpPr>
        <p:spPr>
          <a:xfrm>
            <a:off x="598645" y="1546226"/>
            <a:ext cx="11009004" cy="814388"/>
          </a:xfrm>
        </p:spPr>
        <p:txBody>
          <a:bodyPr/>
          <a:lstStyle>
            <a:lvl1pPr marL="0" indent="0" algn="ctr">
              <a:buFontTx/>
              <a:buNone/>
              <a:defRPr sz="2400" baseline="0">
                <a:latin typeface="+mj-lt"/>
              </a:defRPr>
            </a:lvl1pPr>
            <a:lvl2pPr marL="630875" indent="0">
              <a:buFontTx/>
              <a:buNone/>
              <a:defRPr/>
            </a:lvl2pPr>
            <a:lvl3pPr marL="1290238" indent="0">
              <a:buFontTx/>
              <a:buNone/>
              <a:defRPr/>
            </a:lvl3pPr>
            <a:lvl4pPr marL="997188" indent="0">
              <a:buFontTx/>
              <a:buNone/>
              <a:defRPr/>
            </a:lvl4pPr>
            <a:lvl5pPr>
              <a:buFontTx/>
              <a:buNone/>
              <a:defRPr/>
            </a:lvl5pPr>
          </a:lstStyle>
          <a:p>
            <a:pPr lvl="0"/>
            <a:r>
              <a:rPr lang="en-US" dirty="0"/>
              <a:t>Click to add brief copy. Do not exceed more than two lines. Font is Arial Black Headings 24pt, Grey 25%, Accent 3.</a:t>
            </a:r>
          </a:p>
        </p:txBody>
      </p:sp>
    </p:spTree>
    <p:extLst>
      <p:ext uri="{BB962C8B-B14F-4D97-AF65-F5344CB8AC3E}">
        <p14:creationId xmlns:p14="http://schemas.microsoft.com/office/powerpoint/2010/main" val="130802045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229811"/>
            <a:ext cx="10972800" cy="1143000"/>
          </a:xfrm>
        </p:spPr>
        <p:txBody>
          <a:bodyPr/>
          <a:lstStyle>
            <a:lvl1pPr marL="0" marR="0" indent="0" algn="ctr" defTabSz="586103" rtl="0" eaLnBrk="1" fontAlgn="auto" latinLnBrk="0" hangingPunct="1">
              <a:lnSpc>
                <a:spcPct val="100000"/>
              </a:lnSpc>
              <a:spcBef>
                <a:spcPct val="0"/>
              </a:spcBef>
              <a:spcAft>
                <a:spcPts val="0"/>
              </a:spcAft>
              <a:buClrTx/>
              <a:buSzTx/>
              <a:buFontTx/>
              <a:buNone/>
              <a:tabLst/>
              <a:defRPr sz="3067" baseline="0"/>
            </a:lvl1pPr>
          </a:lstStyle>
          <a:p>
            <a:r>
              <a:rPr lang="en-US" altLang="ja-JP" dirty="0"/>
              <a:t>Header. Type in Title Case </a:t>
            </a:r>
            <a:br>
              <a:rPr lang="en-US" altLang="ja-JP" dirty="0"/>
            </a:br>
            <a:r>
              <a:rPr lang="en-US" altLang="ja-JP" dirty="0"/>
              <a:t>Max 80 Char. 24pt. </a:t>
            </a:r>
            <a:r>
              <a:rPr lang="en-US" dirty="0"/>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t>5/19/2022</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pPr/>
              <a:t>‹#›</a:t>
            </a:fld>
            <a:endParaRPr lang="en-US" altLang="en-US"/>
          </a:p>
        </p:txBody>
      </p:sp>
      <p:sp>
        <p:nvSpPr>
          <p:cNvPr id="8" name="図プレースホルダー 3"/>
          <p:cNvSpPr>
            <a:spLocks noGrp="1"/>
          </p:cNvSpPr>
          <p:nvPr>
            <p:ph type="pic" sz="quarter" idx="13" hasCustomPrompt="1"/>
          </p:nvPr>
        </p:nvSpPr>
        <p:spPr>
          <a:xfrm>
            <a:off x="0" y="3119841"/>
            <a:ext cx="2438400" cy="1302308"/>
          </a:xfrm>
          <a:solidFill>
            <a:schemeClr val="bg1"/>
          </a:solidFill>
        </p:spPr>
        <p:txBody>
          <a:bodyPr tIns="175835" rtlCol="0">
            <a:normAutofit/>
          </a:bodyPr>
          <a:lstStyle>
            <a:lvl1pPr marL="0" indent="0" algn="ctr">
              <a:buNone/>
              <a:defRPr sz="1067" baseline="0">
                <a:solidFill>
                  <a:srgbClr val="404040"/>
                </a:solidFill>
              </a:defRPr>
            </a:lvl1pPr>
          </a:lstStyle>
          <a:p>
            <a:pPr lvl="0"/>
            <a:r>
              <a:rPr lang="en-US" altLang="ja-JP" noProof="0" dirty="0"/>
              <a:t>Click icon to add logo</a:t>
            </a:r>
            <a:endParaRPr lang="ja-JP" altLang="en-US" noProof="0" dirty="0"/>
          </a:p>
        </p:txBody>
      </p:sp>
      <p:sp>
        <p:nvSpPr>
          <p:cNvPr id="11" name="図プレースホルダー 3"/>
          <p:cNvSpPr>
            <a:spLocks noGrp="1"/>
          </p:cNvSpPr>
          <p:nvPr>
            <p:ph type="pic" sz="quarter" idx="15" hasCustomPrompt="1"/>
          </p:nvPr>
        </p:nvSpPr>
        <p:spPr>
          <a:xfrm>
            <a:off x="2438400" y="3119841"/>
            <a:ext cx="2438400" cy="1302308"/>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13" name="図プレースホルダー 3"/>
          <p:cNvSpPr>
            <a:spLocks noGrp="1"/>
          </p:cNvSpPr>
          <p:nvPr>
            <p:ph type="pic" sz="quarter" idx="17" hasCustomPrompt="1"/>
          </p:nvPr>
        </p:nvSpPr>
        <p:spPr>
          <a:xfrm>
            <a:off x="4876800" y="3119841"/>
            <a:ext cx="2438400" cy="1302308"/>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15" name="図プレースホルダー 3"/>
          <p:cNvSpPr>
            <a:spLocks noGrp="1"/>
          </p:cNvSpPr>
          <p:nvPr>
            <p:ph type="pic" sz="quarter" idx="42" hasCustomPrompt="1"/>
          </p:nvPr>
        </p:nvSpPr>
        <p:spPr>
          <a:xfrm>
            <a:off x="7315200" y="3119841"/>
            <a:ext cx="2438400" cy="1302308"/>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16" name="図プレースホルダー 3"/>
          <p:cNvSpPr>
            <a:spLocks noGrp="1"/>
          </p:cNvSpPr>
          <p:nvPr>
            <p:ph type="pic" sz="quarter" idx="43" hasCustomPrompt="1"/>
          </p:nvPr>
        </p:nvSpPr>
        <p:spPr>
          <a:xfrm>
            <a:off x="9753600" y="3119841"/>
            <a:ext cx="2438400" cy="1302308"/>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17" name="図プレースホルダー 3"/>
          <p:cNvSpPr>
            <a:spLocks noGrp="1"/>
          </p:cNvSpPr>
          <p:nvPr>
            <p:ph type="pic" sz="quarter" idx="44" hasCustomPrompt="1"/>
          </p:nvPr>
        </p:nvSpPr>
        <p:spPr>
          <a:xfrm>
            <a:off x="0" y="4421141"/>
            <a:ext cx="2438400" cy="1216963"/>
          </a:xfrm>
          <a:solidFill>
            <a:schemeClr val="bg1"/>
          </a:solidFill>
        </p:spPr>
        <p:txBody>
          <a:bodyPr tIns="175835" rtlCol="0">
            <a:normAutofit/>
          </a:bodyPr>
          <a:lstStyle>
            <a:lvl1pPr marL="0" indent="0" algn="ctr">
              <a:buNone/>
              <a:defRPr sz="1067" baseline="0">
                <a:solidFill>
                  <a:srgbClr val="404040"/>
                </a:solidFill>
              </a:defRPr>
            </a:lvl1pPr>
          </a:lstStyle>
          <a:p>
            <a:pPr lvl="0"/>
            <a:r>
              <a:rPr lang="en-US" altLang="ja-JP" noProof="0" dirty="0"/>
              <a:t>Click icon to add logo</a:t>
            </a:r>
            <a:endParaRPr lang="ja-JP" altLang="en-US" noProof="0" dirty="0"/>
          </a:p>
        </p:txBody>
      </p:sp>
      <p:sp>
        <p:nvSpPr>
          <p:cNvPr id="18" name="図プレースホルダー 3"/>
          <p:cNvSpPr>
            <a:spLocks noGrp="1"/>
          </p:cNvSpPr>
          <p:nvPr>
            <p:ph type="pic" sz="quarter" idx="45" hasCustomPrompt="1"/>
          </p:nvPr>
        </p:nvSpPr>
        <p:spPr>
          <a:xfrm>
            <a:off x="2438400" y="4421141"/>
            <a:ext cx="2438400" cy="1216963"/>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19" name="図プレースホルダー 3"/>
          <p:cNvSpPr>
            <a:spLocks noGrp="1"/>
          </p:cNvSpPr>
          <p:nvPr>
            <p:ph type="pic" sz="quarter" idx="46" hasCustomPrompt="1"/>
          </p:nvPr>
        </p:nvSpPr>
        <p:spPr>
          <a:xfrm>
            <a:off x="4876800" y="4421141"/>
            <a:ext cx="2438400" cy="1216963"/>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20" name="図プレースホルダー 3"/>
          <p:cNvSpPr>
            <a:spLocks noGrp="1"/>
          </p:cNvSpPr>
          <p:nvPr>
            <p:ph type="pic" sz="quarter" idx="47" hasCustomPrompt="1"/>
          </p:nvPr>
        </p:nvSpPr>
        <p:spPr>
          <a:xfrm>
            <a:off x="7315200" y="4421141"/>
            <a:ext cx="2438400" cy="1216963"/>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21" name="図プレースホルダー 3"/>
          <p:cNvSpPr>
            <a:spLocks noGrp="1"/>
          </p:cNvSpPr>
          <p:nvPr>
            <p:ph type="pic" sz="quarter" idx="48" hasCustomPrompt="1"/>
          </p:nvPr>
        </p:nvSpPr>
        <p:spPr>
          <a:xfrm>
            <a:off x="9753600" y="4421141"/>
            <a:ext cx="2438400" cy="1216963"/>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22" name="図プレースホルダー 3"/>
          <p:cNvSpPr>
            <a:spLocks noGrp="1"/>
          </p:cNvSpPr>
          <p:nvPr>
            <p:ph type="pic" sz="quarter" idx="49" hasCustomPrompt="1"/>
          </p:nvPr>
        </p:nvSpPr>
        <p:spPr>
          <a:xfrm>
            <a:off x="0" y="5641037"/>
            <a:ext cx="2438400" cy="1216963"/>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23" name="図プレースホルダー 3"/>
          <p:cNvSpPr>
            <a:spLocks noGrp="1"/>
          </p:cNvSpPr>
          <p:nvPr>
            <p:ph type="pic" sz="quarter" idx="50" hasCustomPrompt="1"/>
          </p:nvPr>
        </p:nvSpPr>
        <p:spPr>
          <a:xfrm>
            <a:off x="2438400" y="5641037"/>
            <a:ext cx="2438400" cy="1216963"/>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24" name="図プレースホルダー 3"/>
          <p:cNvSpPr>
            <a:spLocks noGrp="1"/>
          </p:cNvSpPr>
          <p:nvPr>
            <p:ph type="pic" sz="quarter" idx="51" hasCustomPrompt="1"/>
          </p:nvPr>
        </p:nvSpPr>
        <p:spPr>
          <a:xfrm>
            <a:off x="4876800" y="5641037"/>
            <a:ext cx="2438400" cy="1216963"/>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25" name="図プレースホルダー 3"/>
          <p:cNvSpPr>
            <a:spLocks noGrp="1"/>
          </p:cNvSpPr>
          <p:nvPr>
            <p:ph type="pic" sz="quarter" idx="52" hasCustomPrompt="1"/>
          </p:nvPr>
        </p:nvSpPr>
        <p:spPr>
          <a:xfrm>
            <a:off x="7315200" y="5641037"/>
            <a:ext cx="2438400" cy="1216963"/>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26" name="図プレースホルダー 3"/>
          <p:cNvSpPr>
            <a:spLocks noGrp="1"/>
          </p:cNvSpPr>
          <p:nvPr>
            <p:ph type="pic" sz="quarter" idx="53" hasCustomPrompt="1"/>
          </p:nvPr>
        </p:nvSpPr>
        <p:spPr>
          <a:xfrm>
            <a:off x="9753600" y="5641037"/>
            <a:ext cx="2438400" cy="1216963"/>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31" name="図プレースホルダー 3"/>
          <p:cNvSpPr>
            <a:spLocks noGrp="1"/>
          </p:cNvSpPr>
          <p:nvPr>
            <p:ph type="pic" sz="quarter" idx="54" hasCustomPrompt="1"/>
          </p:nvPr>
        </p:nvSpPr>
        <p:spPr>
          <a:xfrm>
            <a:off x="0" y="1804173"/>
            <a:ext cx="2438400" cy="1302308"/>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32" name="図プレースホルダー 3"/>
          <p:cNvSpPr>
            <a:spLocks noGrp="1"/>
          </p:cNvSpPr>
          <p:nvPr>
            <p:ph type="pic" sz="quarter" idx="55" hasCustomPrompt="1"/>
          </p:nvPr>
        </p:nvSpPr>
        <p:spPr>
          <a:xfrm>
            <a:off x="2438400" y="1804173"/>
            <a:ext cx="2438400" cy="1302308"/>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
        <p:nvSpPr>
          <p:cNvPr id="33" name="図プレースホルダー 3"/>
          <p:cNvSpPr>
            <a:spLocks noGrp="1"/>
          </p:cNvSpPr>
          <p:nvPr>
            <p:ph type="pic" sz="quarter" idx="56" hasCustomPrompt="1"/>
          </p:nvPr>
        </p:nvSpPr>
        <p:spPr>
          <a:xfrm>
            <a:off x="4876800" y="1804173"/>
            <a:ext cx="2438400" cy="1302308"/>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34" name="図プレースホルダー 3"/>
          <p:cNvSpPr>
            <a:spLocks noGrp="1"/>
          </p:cNvSpPr>
          <p:nvPr>
            <p:ph type="pic" sz="quarter" idx="57" hasCustomPrompt="1"/>
          </p:nvPr>
        </p:nvSpPr>
        <p:spPr>
          <a:xfrm>
            <a:off x="7315200" y="1804173"/>
            <a:ext cx="2438400" cy="1302308"/>
          </a:xfrm>
          <a:solidFill>
            <a:schemeClr val="bg1"/>
          </a:solidFill>
        </p:spPr>
        <p:txBody>
          <a:bodyPr tIns="175835" rtlCol="0">
            <a:normAutofit/>
          </a:bodyPr>
          <a:lstStyle>
            <a:lvl1pPr marL="0" indent="0" algn="ctr">
              <a:buNone/>
              <a:defRPr sz="1067" baseline="0"/>
            </a:lvl1pPr>
          </a:lstStyle>
          <a:p>
            <a:pPr lvl="0"/>
            <a:r>
              <a:rPr lang="en-US" altLang="ja-JP" noProof="0" dirty="0"/>
              <a:t>Click icon to add logo</a:t>
            </a:r>
            <a:endParaRPr lang="ja-JP" altLang="en-US" noProof="0" dirty="0"/>
          </a:p>
        </p:txBody>
      </p:sp>
      <p:sp>
        <p:nvSpPr>
          <p:cNvPr id="35" name="図プレースホルダー 3"/>
          <p:cNvSpPr>
            <a:spLocks noGrp="1"/>
          </p:cNvSpPr>
          <p:nvPr>
            <p:ph type="pic" sz="quarter" idx="58" hasCustomPrompt="1"/>
          </p:nvPr>
        </p:nvSpPr>
        <p:spPr>
          <a:xfrm>
            <a:off x="9753600" y="1804173"/>
            <a:ext cx="2438400" cy="1302308"/>
          </a:xfrm>
          <a:solidFill>
            <a:schemeClr val="bg1"/>
          </a:solidFill>
        </p:spPr>
        <p:txBody>
          <a:bodyPr tIns="175835" rtlCol="0">
            <a:noAutofit/>
          </a:bodyPr>
          <a:lstStyle>
            <a:lvl1pPr marL="0" marR="0" indent="0" algn="ctr" defTabSz="1046546" rtl="0" eaLnBrk="1" fontAlgn="auto" latinLnBrk="0" hangingPunct="1">
              <a:lnSpc>
                <a:spcPct val="120000"/>
              </a:lnSpc>
              <a:spcBef>
                <a:spcPts val="769"/>
              </a:spcBef>
              <a:spcAft>
                <a:spcPts val="0"/>
              </a:spcAft>
              <a:buClrTx/>
              <a:buSzTx/>
              <a:buFont typeface="Arial"/>
              <a:buNone/>
              <a:tabLst/>
              <a:defRPr sz="1067"/>
            </a:lvl1pPr>
          </a:lstStyle>
          <a:p>
            <a:pPr lvl="0"/>
            <a:r>
              <a:rPr lang="en-US" altLang="ja-JP" noProof="0" dirty="0"/>
              <a:t>Click icon to add logo</a:t>
            </a:r>
            <a:endParaRPr lang="ja-JP" altLang="en-US" noProof="0" dirty="0"/>
          </a:p>
        </p:txBody>
      </p:sp>
    </p:spTree>
    <p:extLst>
      <p:ext uri="{BB962C8B-B14F-4D97-AF65-F5344CB8AC3E}">
        <p14:creationId xmlns:p14="http://schemas.microsoft.com/office/powerpoint/2010/main" val="467958435"/>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4610100" y="3198284"/>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14400" y="817041"/>
            <a:ext cx="10363200" cy="2335079"/>
          </a:xfrm>
        </p:spPr>
        <p:txBody>
          <a:bodyPr/>
          <a:lstStyle>
            <a:lvl1pPr algn="ctr">
              <a:defRPr sz="3067" b="0" cap="none"/>
            </a:lvl1pPr>
          </a:lstStyle>
          <a:p>
            <a:r>
              <a:rPr lang="en-US" altLang="ja-JP" dirty="0"/>
              <a:t>Header. Type in Title Case </a:t>
            </a:r>
            <a:br>
              <a:rPr lang="en-US" altLang="ja-JP" dirty="0"/>
            </a:br>
            <a:r>
              <a:rPr lang="en-US" altLang="ja-JP" dirty="0"/>
              <a:t>Max 80 Char. 24pt. </a:t>
            </a:r>
            <a:r>
              <a:rPr lang="en-US" dirty="0"/>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t>5/19/2022</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pPr/>
              <a:t>‹#›</a:t>
            </a:fld>
            <a:endParaRPr lang="en-US" altLang="en-US"/>
          </a:p>
        </p:txBody>
      </p:sp>
      <p:sp>
        <p:nvSpPr>
          <p:cNvPr id="11" name="Text Placeholder 10"/>
          <p:cNvSpPr>
            <a:spLocks noGrp="1"/>
          </p:cNvSpPr>
          <p:nvPr>
            <p:ph type="body" sz="quarter" idx="17"/>
          </p:nvPr>
        </p:nvSpPr>
        <p:spPr>
          <a:xfrm>
            <a:off x="893239" y="3680885"/>
            <a:ext cx="10386484" cy="2309283"/>
          </a:xfrm>
        </p:spPr>
        <p:txBody>
          <a:bodyPr/>
          <a:lstStyle>
            <a:lvl1pPr marL="0" indent="0" algn="ctr">
              <a:lnSpc>
                <a:spcPct val="120000"/>
              </a:lnSpc>
              <a:buNone/>
              <a:defRPr sz="2133">
                <a:solidFill>
                  <a:schemeClr val="accent3">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14159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CD7D64-1368-46AA-A75D-AD6BA772D727}"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3586170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4610100" y="3198284"/>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09819" y="2323631"/>
            <a:ext cx="10370256" cy="828488"/>
          </a:xfrm>
        </p:spPr>
        <p:txBody>
          <a:bodyPr/>
          <a:lstStyle>
            <a:lvl1pPr marL="0" marR="0" indent="0" algn="ctr" defTabSz="586103" rtl="0" eaLnBrk="1" fontAlgn="auto" latinLnBrk="0" hangingPunct="1">
              <a:lnSpc>
                <a:spcPct val="100000"/>
              </a:lnSpc>
              <a:spcBef>
                <a:spcPct val="0"/>
              </a:spcBef>
              <a:spcAft>
                <a:spcPts val="0"/>
              </a:spcAft>
              <a:buClrTx/>
              <a:buSzTx/>
              <a:buFontTx/>
              <a:buNone/>
              <a:tabLst/>
              <a:defRPr sz="3067" b="0" baseline="0"/>
            </a:lvl1pPr>
          </a:lstStyle>
          <a:p>
            <a:r>
              <a:rPr lang="en-US" altLang="ja-JP" dirty="0"/>
              <a:t>Header. Title Case. Max 35 Char. 24pt Size</a:t>
            </a:r>
            <a:endParaRPr lang="en-US" dirty="0"/>
          </a:p>
        </p:txBody>
      </p:sp>
      <p:sp>
        <p:nvSpPr>
          <p:cNvPr id="3" name="Picture Placeholder 2"/>
          <p:cNvSpPr>
            <a:spLocks noGrp="1"/>
          </p:cNvSpPr>
          <p:nvPr>
            <p:ph type="pic" idx="1"/>
          </p:nvPr>
        </p:nvSpPr>
        <p:spPr>
          <a:xfrm>
            <a:off x="0" y="0"/>
            <a:ext cx="12192000" cy="2203109"/>
          </a:xfrm>
          <a:solidFill>
            <a:srgbClr val="DADADA"/>
          </a:solidFill>
        </p:spPr>
        <p:txBody>
          <a:bodyPr rtlCol="0">
            <a:noAutofit/>
          </a:bodyPr>
          <a:lstStyle>
            <a:lvl1pPr marL="0" indent="0" algn="ctr">
              <a:buNone/>
              <a:defRPr sz="4133"/>
            </a:lvl1pPr>
            <a:lvl2pPr marL="586103" indent="0">
              <a:buNone/>
              <a:defRPr sz="3600"/>
            </a:lvl2pPr>
            <a:lvl3pPr marL="1172205" indent="0">
              <a:buNone/>
              <a:defRPr sz="3067"/>
            </a:lvl3pPr>
            <a:lvl4pPr marL="1758308" indent="0">
              <a:buNone/>
              <a:defRPr sz="2667"/>
            </a:lvl4pPr>
            <a:lvl5pPr marL="2344409" indent="0">
              <a:buNone/>
              <a:defRPr sz="2667"/>
            </a:lvl5pPr>
            <a:lvl6pPr marL="2930512" indent="0">
              <a:buNone/>
              <a:defRPr sz="2667"/>
            </a:lvl6pPr>
            <a:lvl7pPr marL="3516615" indent="0">
              <a:buNone/>
              <a:defRPr sz="2667"/>
            </a:lvl7pPr>
            <a:lvl8pPr marL="4102717" indent="0">
              <a:buNone/>
              <a:defRPr sz="2667"/>
            </a:lvl8pPr>
            <a:lvl9pPr marL="4688820" indent="0">
              <a:buNone/>
              <a:defRPr sz="2667"/>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t>5/19/2022</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pPr/>
              <a:t>‹#›</a:t>
            </a:fld>
            <a:endParaRPr lang="en-US" altLang="en-US"/>
          </a:p>
        </p:txBody>
      </p:sp>
      <p:sp>
        <p:nvSpPr>
          <p:cNvPr id="10" name="Text Placeholder 9"/>
          <p:cNvSpPr>
            <a:spLocks noGrp="1"/>
          </p:cNvSpPr>
          <p:nvPr>
            <p:ph type="body" sz="quarter" idx="13"/>
          </p:nvPr>
        </p:nvSpPr>
        <p:spPr>
          <a:xfrm>
            <a:off x="901395" y="3681755"/>
            <a:ext cx="10370256" cy="2384532"/>
          </a:xfrm>
        </p:spPr>
        <p:txBody>
          <a:bodyPr/>
          <a:lstStyle>
            <a:lvl1pPr marL="0" indent="0" algn="ctr">
              <a:lnSpc>
                <a:spcPct val="120000"/>
              </a:lnSpc>
              <a:buNone/>
              <a:defRPr sz="2133">
                <a:solidFill>
                  <a:schemeClr val="accent3">
                    <a:lumMod val="25000"/>
                  </a:schemeClr>
                </a:solidFill>
              </a:defRPr>
            </a:lvl1pPr>
            <a:lvl2pPr marL="630875" indent="0" algn="ctr">
              <a:buNone/>
              <a:defRPr sz="2133"/>
            </a:lvl2pPr>
            <a:lvl3pPr marL="1290240" indent="0" algn="ctr">
              <a:buNone/>
              <a:defRPr sz="2133"/>
            </a:lvl3pPr>
            <a:lvl4pPr marL="1876342" indent="0" algn="ctr">
              <a:buNone/>
              <a:defRPr sz="2133"/>
            </a:lvl4pPr>
            <a:lvl5pPr marL="2462445" indent="0" algn="ctr">
              <a:buNone/>
              <a:defRPr sz="2133"/>
            </a:lvl5pPr>
          </a:lstStyle>
          <a:p>
            <a:pPr lvl="0"/>
            <a:r>
              <a:rPr lang="en-US" dirty="0"/>
              <a:t>Click to edit Master text styles</a:t>
            </a:r>
          </a:p>
        </p:txBody>
      </p:sp>
    </p:spTree>
    <p:extLst>
      <p:ext uri="{BB962C8B-B14F-4D97-AF65-F5344CB8AC3E}">
        <p14:creationId xmlns:p14="http://schemas.microsoft.com/office/powerpoint/2010/main" val="253932932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4610100" y="3198284"/>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14400" y="817041"/>
            <a:ext cx="10363200" cy="2335079"/>
          </a:xfrm>
        </p:spPr>
        <p:txBody>
          <a:bodyPr/>
          <a:lstStyle>
            <a:lvl1pPr algn="ctr">
              <a:defRPr sz="3067" b="0" cap="none"/>
            </a:lvl1pPr>
          </a:lstStyle>
          <a:p>
            <a:r>
              <a:rPr lang="en-US" altLang="ja-JP" dirty="0"/>
              <a:t>Header. Type in Title Case </a:t>
            </a:r>
            <a:br>
              <a:rPr lang="en-US" altLang="ja-JP" dirty="0"/>
            </a:br>
            <a:r>
              <a:rPr lang="en-US" altLang="ja-JP" dirty="0"/>
              <a:t>Max 80 Char. 24pt. </a:t>
            </a:r>
            <a:r>
              <a:rPr lang="en-US" dirty="0"/>
              <a:t>Short Headline</a:t>
            </a:r>
          </a:p>
        </p:txBody>
      </p:sp>
      <p:sp>
        <p:nvSpPr>
          <p:cNvPr id="8" name="Content Placeholder 3"/>
          <p:cNvSpPr>
            <a:spLocks noGrp="1"/>
          </p:cNvSpPr>
          <p:nvPr>
            <p:ph sz="half" idx="2" hasCustomPrompt="1"/>
          </p:nvPr>
        </p:nvSpPr>
        <p:spPr>
          <a:xfrm>
            <a:off x="6502400" y="3656811"/>
            <a:ext cx="4775200" cy="2425115"/>
          </a:xfrm>
        </p:spPr>
        <p:txBody>
          <a:bodyPr>
            <a:noAutofit/>
          </a:bodyPr>
          <a:lstStyle>
            <a:lvl1pPr>
              <a:defRPr sz="1467">
                <a:solidFill>
                  <a:schemeClr val="accent3">
                    <a:lumMod val="25000"/>
                  </a:schemeClr>
                </a:solidFill>
              </a:defRPr>
            </a:lvl1pPr>
            <a:lvl2pPr>
              <a:defRPr sz="1200">
                <a:solidFill>
                  <a:schemeClr val="accent3">
                    <a:lumMod val="25000"/>
                  </a:schemeClr>
                </a:solidFill>
              </a:defRPr>
            </a:lvl2pPr>
            <a:lvl3pPr>
              <a:defRPr sz="933"/>
            </a:lvl3pPr>
            <a:lvl4pPr>
              <a:defRPr sz="800"/>
            </a:lvl4pPr>
            <a:lvl5pPr>
              <a:defRPr sz="800"/>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914400" y="3656811"/>
            <a:ext cx="4775200" cy="2425115"/>
          </a:xfrm>
        </p:spPr>
        <p:txBody>
          <a:bodyPr>
            <a:noAutofit/>
          </a:bodyPr>
          <a:lstStyle>
            <a:lvl1pPr indent="-175832">
              <a:defRPr sz="1467" baseline="0">
                <a:solidFill>
                  <a:schemeClr val="accent3">
                    <a:lumMod val="25000"/>
                  </a:schemeClr>
                </a:solidFill>
              </a:defRPr>
            </a:lvl1pPr>
            <a:lvl2pPr indent="-175832">
              <a:defRPr sz="1333">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1067"/>
            </a:lvl3pPr>
            <a:lvl4pPr marL="2051358"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933"/>
            </a:lvl4pPr>
            <a:lvl5pPr marL="2462445"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933"/>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t>5/19/2022</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pPr/>
              <a:t>‹#›</a:t>
            </a:fld>
            <a:endParaRPr lang="en-US" altLang="en-US"/>
          </a:p>
        </p:txBody>
      </p:sp>
    </p:spTree>
    <p:extLst>
      <p:ext uri="{BB962C8B-B14F-4D97-AF65-F5344CB8AC3E}">
        <p14:creationId xmlns:p14="http://schemas.microsoft.com/office/powerpoint/2010/main" val="1411492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4610100" y="3198284"/>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14400" y="817041"/>
            <a:ext cx="10363200" cy="2335079"/>
          </a:xfrm>
        </p:spPr>
        <p:txBody>
          <a:bodyPr/>
          <a:lstStyle>
            <a:lvl1pPr algn="ctr">
              <a:defRPr sz="3600" b="0" cap="none" baseline="0"/>
            </a:lvl1pPr>
          </a:lstStyle>
          <a:p>
            <a:r>
              <a:rPr lang="en-US" dirty="0"/>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5/19/2022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
        <p:nvSpPr>
          <p:cNvPr id="9" name="Text Placeholder 10"/>
          <p:cNvSpPr>
            <a:spLocks noGrp="1"/>
          </p:cNvSpPr>
          <p:nvPr>
            <p:ph type="body" sz="quarter" idx="17"/>
          </p:nvPr>
        </p:nvSpPr>
        <p:spPr>
          <a:xfrm>
            <a:off x="893239" y="3680885"/>
            <a:ext cx="10386484" cy="2309283"/>
          </a:xfrm>
        </p:spPr>
        <p:txBody>
          <a:bodyPr/>
          <a:lstStyle>
            <a:lvl1pPr marL="0" indent="0" algn="ctr">
              <a:lnSpc>
                <a:spcPct val="120000"/>
              </a:lnSpc>
              <a:buNone/>
              <a:defRPr sz="2133">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17554420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0" y="1"/>
            <a:ext cx="7861737" cy="5857347"/>
          </a:xfrm>
          <a:prstGeom prst="rect">
            <a:avLst/>
          </a:prstGeom>
        </p:spPr>
      </p:pic>
      <p:sp>
        <p:nvSpPr>
          <p:cNvPr id="2" name="Title 1"/>
          <p:cNvSpPr>
            <a:spLocks noGrp="1"/>
          </p:cNvSpPr>
          <p:nvPr>
            <p:ph type="title" hasCustomPrompt="1"/>
          </p:nvPr>
        </p:nvSpPr>
        <p:spPr>
          <a:xfrm>
            <a:off x="863097" y="847607"/>
            <a:ext cx="5597084" cy="2833643"/>
          </a:xfrm>
        </p:spPr>
        <p:txBody>
          <a:bodyPr/>
          <a:lstStyle>
            <a:lvl1pPr algn="l">
              <a:defRPr sz="3600" b="0" cap="none" baseline="0">
                <a:solidFill>
                  <a:schemeClr val="tx1"/>
                </a:solidFill>
              </a:defRPr>
            </a:lvl1pPr>
          </a:lstStyle>
          <a:p>
            <a:r>
              <a:rPr lang="en-US" dirty="0"/>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5/19/2022</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dirty="0"/>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dirty="0"/>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44063" y="6478440"/>
            <a:ext cx="819256" cy="225507"/>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11582400" y="6396567"/>
            <a:ext cx="609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27548" y="-189187"/>
            <a:ext cx="7205665" cy="7047187"/>
          </a:xfrm>
          <a:prstGeom prst="rect">
            <a:avLst/>
          </a:prstGeom>
        </p:spPr>
      </p:pic>
    </p:spTree>
    <p:extLst>
      <p:ext uri="{BB962C8B-B14F-4D97-AF65-F5344CB8AC3E}">
        <p14:creationId xmlns:p14="http://schemas.microsoft.com/office/powerpoint/2010/main" val="108134544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0" y="1"/>
            <a:ext cx="7861737" cy="5857347"/>
          </a:xfrm>
          <a:prstGeom prst="rect">
            <a:avLst/>
          </a:prstGeom>
        </p:spPr>
      </p:pic>
      <p:sp>
        <p:nvSpPr>
          <p:cNvPr id="2" name="Title 1"/>
          <p:cNvSpPr>
            <a:spLocks noGrp="1"/>
          </p:cNvSpPr>
          <p:nvPr>
            <p:ph type="title" hasCustomPrompt="1"/>
          </p:nvPr>
        </p:nvSpPr>
        <p:spPr>
          <a:xfrm>
            <a:off x="863097" y="847607"/>
            <a:ext cx="5597084" cy="2833643"/>
          </a:xfrm>
        </p:spPr>
        <p:txBody>
          <a:bodyPr/>
          <a:lstStyle>
            <a:lvl1pPr algn="l">
              <a:defRPr sz="3600" b="0" cap="none" baseline="0">
                <a:solidFill>
                  <a:schemeClr val="tx1"/>
                </a:solidFill>
              </a:defRPr>
            </a:lvl1pPr>
          </a:lstStyle>
          <a:p>
            <a:r>
              <a:rPr lang="en-US" dirty="0"/>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5/19/2022</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dirty="0"/>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dirty="0"/>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44063" y="6478440"/>
            <a:ext cx="819256" cy="225507"/>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11582400" y="6396567"/>
            <a:ext cx="609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4220" y="628008"/>
            <a:ext cx="7205665" cy="6229993"/>
          </a:xfrm>
          <a:prstGeom prst="rect">
            <a:avLst/>
          </a:prstGeom>
        </p:spPr>
      </p:pic>
    </p:spTree>
    <p:extLst>
      <p:ext uri="{BB962C8B-B14F-4D97-AF65-F5344CB8AC3E}">
        <p14:creationId xmlns:p14="http://schemas.microsoft.com/office/powerpoint/2010/main" val="1303211745"/>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0" y="1"/>
            <a:ext cx="7861737" cy="5857347"/>
          </a:xfrm>
          <a:prstGeom prst="rect">
            <a:avLst/>
          </a:prstGeom>
        </p:spPr>
      </p:pic>
      <p:sp>
        <p:nvSpPr>
          <p:cNvPr id="2" name="Title 1"/>
          <p:cNvSpPr>
            <a:spLocks noGrp="1"/>
          </p:cNvSpPr>
          <p:nvPr>
            <p:ph type="title" hasCustomPrompt="1"/>
          </p:nvPr>
        </p:nvSpPr>
        <p:spPr>
          <a:xfrm>
            <a:off x="863097" y="847607"/>
            <a:ext cx="5597084" cy="2833643"/>
          </a:xfrm>
        </p:spPr>
        <p:txBody>
          <a:bodyPr/>
          <a:lstStyle>
            <a:lvl1pPr algn="l">
              <a:defRPr sz="3600" b="0" cap="none" baseline="0">
                <a:solidFill>
                  <a:schemeClr val="tx1"/>
                </a:solidFill>
              </a:defRPr>
            </a:lvl1pPr>
          </a:lstStyle>
          <a:p>
            <a:r>
              <a:rPr lang="en-US" dirty="0"/>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5/19/2022</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dirty="0"/>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dirty="0"/>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44063" y="6478440"/>
            <a:ext cx="819256" cy="225507"/>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11582400" y="6396567"/>
            <a:ext cx="609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13264" y="-184659"/>
            <a:ext cx="9878736" cy="7042659"/>
          </a:xfrm>
          <a:prstGeom prst="rect">
            <a:avLst/>
          </a:prstGeom>
        </p:spPr>
      </p:pic>
    </p:spTree>
    <p:extLst>
      <p:ext uri="{BB962C8B-B14F-4D97-AF65-F5344CB8AC3E}">
        <p14:creationId xmlns:p14="http://schemas.microsoft.com/office/powerpoint/2010/main" val="2263715852"/>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4610100" y="3198284"/>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14400" y="817041"/>
            <a:ext cx="10363200" cy="2335079"/>
          </a:xfrm>
        </p:spPr>
        <p:txBody>
          <a:bodyPr/>
          <a:lstStyle>
            <a:lvl1pPr algn="ctr">
              <a:defRPr sz="3067" b="0" cap="none"/>
            </a:lvl1pPr>
          </a:lstStyle>
          <a:p>
            <a:r>
              <a:rPr lang="en-US" altLang="ja-JP" dirty="0"/>
              <a:t>Header. Type in Title Case </a:t>
            </a:r>
            <a:br>
              <a:rPr lang="en-US" altLang="ja-JP" dirty="0"/>
            </a:br>
            <a:r>
              <a:rPr lang="en-US" altLang="ja-JP" dirty="0"/>
              <a:t>Max 80 Char. 24pt. </a:t>
            </a:r>
            <a:r>
              <a:rPr lang="en-US" dirty="0"/>
              <a:t>Short Headline</a:t>
            </a:r>
          </a:p>
        </p:txBody>
      </p:sp>
      <p:sp>
        <p:nvSpPr>
          <p:cNvPr id="9" name="Text Placeholder 2"/>
          <p:cNvSpPr>
            <a:spLocks noGrp="1"/>
          </p:cNvSpPr>
          <p:nvPr>
            <p:ph idx="13"/>
          </p:nvPr>
        </p:nvSpPr>
        <p:spPr>
          <a:xfrm>
            <a:off x="914400" y="3656809"/>
            <a:ext cx="10363200" cy="2425115"/>
          </a:xfrm>
          <a:prstGeom prst="rect">
            <a:avLst/>
          </a:prstGeom>
        </p:spPr>
        <p:txBody>
          <a:bodyPr rtlCol="0">
            <a:noAutofit/>
          </a:bodyPr>
          <a:lstStyle>
            <a:lvl1pPr marL="175832">
              <a:lnSpc>
                <a:spcPct val="120000"/>
              </a:lnSpc>
              <a:spcBef>
                <a:spcPts val="0"/>
              </a:spcBef>
              <a:spcAft>
                <a:spcPts val="769"/>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0"/>
            <a:r>
              <a:rPr lang="en-US" dirty="0"/>
              <a:t>Use this slide for SINGLE Column text heavy slide </a:t>
            </a:r>
          </a:p>
          <a:p>
            <a:pPr lvl="0"/>
            <a:r>
              <a:rPr lang="en-US" dirty="0"/>
              <a:t>Font shall be Arial (Body)</a:t>
            </a:r>
          </a:p>
          <a:p>
            <a:pPr lvl="0"/>
            <a:r>
              <a:rPr lang="en-US" dirty="0"/>
              <a:t>Font color shall be Accent 3 @ 50%</a:t>
            </a:r>
          </a:p>
          <a:p>
            <a:pPr lvl="0"/>
            <a:r>
              <a:rPr lang="en-US" dirty="0"/>
              <a:t>But remember not to overload your slide with content</a:t>
            </a:r>
          </a:p>
          <a:p>
            <a:pPr lvl="0"/>
            <a:r>
              <a:rPr lang="en-US" dirty="0"/>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5/19/2022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198203494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4610100" y="3198284"/>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14400" y="817041"/>
            <a:ext cx="10363200" cy="2335079"/>
          </a:xfrm>
        </p:spPr>
        <p:txBody>
          <a:bodyPr/>
          <a:lstStyle>
            <a:lvl1pPr algn="ctr">
              <a:defRPr sz="3067" b="0" cap="none"/>
            </a:lvl1pPr>
          </a:lstStyle>
          <a:p>
            <a:r>
              <a:rPr lang="en-US" altLang="ja-JP" dirty="0"/>
              <a:t>Header. Type in Title Case </a:t>
            </a:r>
            <a:br>
              <a:rPr lang="en-US" altLang="ja-JP" dirty="0"/>
            </a:br>
            <a:r>
              <a:rPr lang="en-US" altLang="ja-JP" dirty="0"/>
              <a:t>Max 80 Char. 24pt. </a:t>
            </a:r>
            <a:r>
              <a:rPr lang="en-US" dirty="0"/>
              <a:t>Short Headline</a:t>
            </a:r>
          </a:p>
        </p:txBody>
      </p:sp>
      <p:sp>
        <p:nvSpPr>
          <p:cNvPr id="9" name="Text Placeholder 2"/>
          <p:cNvSpPr>
            <a:spLocks noGrp="1"/>
          </p:cNvSpPr>
          <p:nvPr>
            <p:ph idx="13"/>
          </p:nvPr>
        </p:nvSpPr>
        <p:spPr>
          <a:xfrm>
            <a:off x="914400" y="3656809"/>
            <a:ext cx="10363200" cy="2425115"/>
          </a:xfrm>
          <a:prstGeom prst="rect">
            <a:avLst/>
          </a:prstGeom>
        </p:spPr>
        <p:txBody>
          <a:bodyPr numCol="2" spcCol="439588" rtlCol="0">
            <a:noAutofit/>
          </a:bodyPr>
          <a:lstStyle>
            <a:lvl1pPr marL="175832">
              <a:lnSpc>
                <a:spcPct val="120000"/>
              </a:lnSpc>
              <a:spcBef>
                <a:spcPts val="0"/>
              </a:spcBef>
              <a:spcAft>
                <a:spcPts val="769"/>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0"/>
            <a:r>
              <a:rPr lang="en-US" dirty="0"/>
              <a:t>Use this slide for Two Column text heavy slide </a:t>
            </a:r>
          </a:p>
          <a:p>
            <a:pPr lvl="0"/>
            <a:r>
              <a:rPr lang="en-US" dirty="0"/>
              <a:t>Font shall be Arial (Body)</a:t>
            </a:r>
          </a:p>
          <a:p>
            <a:pPr lvl="0"/>
            <a:r>
              <a:rPr lang="en-US" dirty="0"/>
              <a:t>Font color shall be Accent 3 @ 50%</a:t>
            </a:r>
          </a:p>
          <a:p>
            <a:pPr lvl="0"/>
            <a:r>
              <a:rPr lang="en-US" dirty="0"/>
              <a:t>But remember not to overload your slide with content</a:t>
            </a:r>
          </a:p>
          <a:p>
            <a:pPr lvl="0"/>
            <a:r>
              <a:rPr lang="en-US" dirty="0"/>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t>5/19/2022</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257464377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3067"/>
            </a:lvl1pPr>
          </a:lstStyle>
          <a:p>
            <a:r>
              <a:rPr lang="en-US" altLang="ja-JP" dirty="0"/>
              <a:t>Header. Type in Title Case </a:t>
            </a:r>
            <a:br>
              <a:rPr lang="en-US" altLang="ja-JP" dirty="0"/>
            </a:br>
            <a:r>
              <a:rPr lang="en-US" altLang="ja-JP" dirty="0"/>
              <a:t>Max 80 Char. 24pt. </a:t>
            </a:r>
            <a:r>
              <a:rPr lang="en-US" dirty="0"/>
              <a:t>Short Headline</a:t>
            </a:r>
          </a:p>
        </p:txBody>
      </p:sp>
      <p:sp>
        <p:nvSpPr>
          <p:cNvPr id="4" name="Content Placeholder 3"/>
          <p:cNvSpPr>
            <a:spLocks noGrp="1"/>
          </p:cNvSpPr>
          <p:nvPr>
            <p:ph sz="half" idx="2" hasCustomPrompt="1"/>
          </p:nvPr>
        </p:nvSpPr>
        <p:spPr>
          <a:xfrm>
            <a:off x="6197600" y="1600201"/>
            <a:ext cx="5384800" cy="4525963"/>
          </a:xfrm>
        </p:spPr>
        <p:txBody>
          <a:bodyPr>
            <a:noAutofit/>
          </a:bodyPr>
          <a:lstStyle>
            <a:lvl1pPr>
              <a:defRPr sz="1467">
                <a:solidFill>
                  <a:schemeClr val="accent3">
                    <a:lumMod val="25000"/>
                  </a:schemeClr>
                </a:solidFill>
              </a:defRPr>
            </a:lvl1pPr>
            <a:lvl2pPr>
              <a:defRPr sz="1200">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933">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800">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800">
                <a:solidFill>
                  <a:schemeClr val="accent3">
                    <a:lumMod val="25000"/>
                  </a:schemeClr>
                </a:solidFill>
              </a:defRPr>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9" name="Content Placeholder 3"/>
          <p:cNvSpPr>
            <a:spLocks noGrp="1"/>
          </p:cNvSpPr>
          <p:nvPr>
            <p:ph sz="half" idx="13" hasCustomPrompt="1"/>
          </p:nvPr>
        </p:nvSpPr>
        <p:spPr>
          <a:xfrm>
            <a:off x="609600" y="1600201"/>
            <a:ext cx="5384800" cy="4525963"/>
          </a:xfrm>
        </p:spPr>
        <p:txBody>
          <a:bodyPr>
            <a:noAutofit/>
          </a:bodyPr>
          <a:lstStyle>
            <a:lvl1pPr indent="-175832">
              <a:spcAft>
                <a:spcPts val="769"/>
              </a:spcAft>
              <a:defRPr sz="1467" baseline="0">
                <a:solidFill>
                  <a:schemeClr val="accent3">
                    <a:lumMod val="25000"/>
                  </a:schemeClr>
                </a:solidFill>
              </a:defRPr>
            </a:lvl1pPr>
            <a:lvl2pPr indent="-175832">
              <a:spcAft>
                <a:spcPts val="769"/>
              </a:spcAft>
              <a:defRPr sz="1333">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067">
                <a:solidFill>
                  <a:schemeClr val="accent3">
                    <a:lumMod val="25000"/>
                  </a:schemeClr>
                </a:solidFill>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933">
                <a:solidFill>
                  <a:schemeClr val="accent3">
                    <a:lumMod val="25000"/>
                  </a:schemeClr>
                </a:solidFill>
              </a:defRPr>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t>5/19/2022</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pPr/>
              <a:t>‹#›</a:t>
            </a:fld>
            <a:endParaRPr lang="en-US" altLang="en-US"/>
          </a:p>
        </p:txBody>
      </p:sp>
    </p:spTree>
    <p:extLst>
      <p:ext uri="{BB962C8B-B14F-4D97-AF65-F5344CB8AC3E}">
        <p14:creationId xmlns:p14="http://schemas.microsoft.com/office/powerpoint/2010/main" val="414809825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607066" y="1667937"/>
            <a:ext cx="3470279" cy="3951817"/>
          </a:xfrm>
        </p:spPr>
        <p:txBody>
          <a:bodyPr/>
          <a:lstStyle>
            <a:lvl1pPr marL="0" indent="0">
              <a:buNone/>
              <a:defRPr/>
            </a:lvl1pPr>
          </a:lstStyle>
          <a:p>
            <a:endParaRPr lang="en-US" dirty="0"/>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dirty="0"/>
              <a:t>Header. Type in Title Case </a:t>
            </a:r>
            <a:br>
              <a:rPr lang="en-US" altLang="ja-JP" dirty="0"/>
            </a:br>
            <a:r>
              <a:rPr lang="en-US" altLang="ja-JP" dirty="0"/>
              <a:t>Max 80 Char. 24pt. </a:t>
            </a:r>
            <a:r>
              <a:rPr lang="en-US" dirty="0"/>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5/19/2022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
        <p:nvSpPr>
          <p:cNvPr id="22" name="Table Placeholder 18"/>
          <p:cNvSpPr>
            <a:spLocks noGrp="1"/>
          </p:cNvSpPr>
          <p:nvPr>
            <p:ph type="tbl" sz="quarter" idx="21"/>
          </p:nvPr>
        </p:nvSpPr>
        <p:spPr>
          <a:xfrm>
            <a:off x="4360071" y="1667937"/>
            <a:ext cx="3470279" cy="3951817"/>
          </a:xfrm>
        </p:spPr>
        <p:txBody>
          <a:bodyPr/>
          <a:lstStyle>
            <a:lvl1pPr marL="0" indent="0">
              <a:buNone/>
              <a:defRPr/>
            </a:lvl1pPr>
          </a:lstStyle>
          <a:p>
            <a:endParaRPr lang="en-US" dirty="0"/>
          </a:p>
        </p:txBody>
      </p:sp>
      <p:sp>
        <p:nvSpPr>
          <p:cNvPr id="23" name="Table Placeholder 18"/>
          <p:cNvSpPr>
            <a:spLocks noGrp="1"/>
          </p:cNvSpPr>
          <p:nvPr>
            <p:ph type="tbl" sz="quarter" idx="22"/>
          </p:nvPr>
        </p:nvSpPr>
        <p:spPr>
          <a:xfrm>
            <a:off x="8113077" y="1667937"/>
            <a:ext cx="3470279" cy="3951817"/>
          </a:xfrm>
        </p:spPr>
        <p:txBody>
          <a:bodyPr/>
          <a:lstStyle>
            <a:lvl1pPr marL="0" indent="0">
              <a:buNone/>
              <a:defRPr/>
            </a:lvl1pPr>
          </a:lstStyle>
          <a:p>
            <a:endParaRPr lang="en-US" dirty="0"/>
          </a:p>
        </p:txBody>
      </p:sp>
    </p:spTree>
    <p:extLst>
      <p:ext uri="{BB962C8B-B14F-4D97-AF65-F5344CB8AC3E}">
        <p14:creationId xmlns:p14="http://schemas.microsoft.com/office/powerpoint/2010/main" val="312094001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CD7D64-1368-46AA-A75D-AD6BA772D727}" type="datetimeFigureOut">
              <a:rPr lang="en-US" smtClean="0"/>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224815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dirty="0"/>
              <a:t>Header. Type in Title Case </a:t>
            </a:r>
            <a:br>
              <a:rPr lang="en-US" altLang="ja-JP" dirty="0"/>
            </a:br>
            <a:r>
              <a:rPr lang="en-US" altLang="ja-JP" dirty="0"/>
              <a:t>Max 80 Char. 24pt. </a:t>
            </a:r>
            <a:r>
              <a:rPr lang="en-US" dirty="0"/>
              <a:t>Short Headline</a:t>
            </a:r>
          </a:p>
        </p:txBody>
      </p:sp>
      <p:sp>
        <p:nvSpPr>
          <p:cNvPr id="9" name="Content Placeholder 3"/>
          <p:cNvSpPr>
            <a:spLocks noGrp="1"/>
          </p:cNvSpPr>
          <p:nvPr>
            <p:ph sz="half" idx="13" hasCustomPrompt="1"/>
          </p:nvPr>
        </p:nvSpPr>
        <p:spPr>
          <a:xfrm>
            <a:off x="609600" y="1600201"/>
            <a:ext cx="3380581" cy="4525963"/>
          </a:xfrm>
        </p:spPr>
        <p:txBody>
          <a:bodyPr>
            <a:normAutofit/>
          </a:bodyPr>
          <a:lstStyle>
            <a:lvl1pPr indent="-175832">
              <a:defRPr sz="1467" baseline="0">
                <a:solidFill>
                  <a:schemeClr val="accent3">
                    <a:lumMod val="25000"/>
                  </a:schemeClr>
                </a:solidFill>
              </a:defRPr>
            </a:lvl1pPr>
            <a:lvl2pPr marL="805892" marR="0" indent="-175832"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1333">
                <a:solidFill>
                  <a:schemeClr val="accent3">
                    <a:lumMod val="25000"/>
                  </a:schemeClr>
                </a:solidFill>
              </a:defRPr>
            </a:lvl2pPr>
            <a:lvl3pPr marL="1465255"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1067"/>
            </a:lvl3pPr>
            <a:lvl4pPr marL="2051358" marR="0"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933"/>
            </a:lvl4pPr>
            <a:lvl5pPr marL="2287428" marR="0" indent="0" algn="l" defTabSz="586103" rtl="0" eaLnBrk="1" fontAlgn="base" latinLnBrk="0" hangingPunct="1">
              <a:lnSpc>
                <a:spcPct val="110000"/>
              </a:lnSpc>
              <a:spcBef>
                <a:spcPts val="385"/>
              </a:spcBef>
              <a:spcAft>
                <a:spcPts val="1539"/>
              </a:spcAft>
              <a:buClrTx/>
              <a:buSzTx/>
              <a:buFont typeface="Arial" panose="020B0604020202020204" pitchFamily="34" charset="0"/>
              <a:buNone/>
              <a:tabLst/>
              <a:defRPr sz="1067"/>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805892" marR="0" lvl="1" indent="-175832"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8201820" y="1600201"/>
            <a:ext cx="3380581" cy="4525963"/>
          </a:xfrm>
        </p:spPr>
        <p:txBody>
          <a:bodyPr>
            <a:normAutofit/>
          </a:bodyPr>
          <a:lstStyle>
            <a:lvl1pPr indent="-175832">
              <a:defRPr sz="1467" baseline="0">
                <a:solidFill>
                  <a:schemeClr val="accent3">
                    <a:lumMod val="25000"/>
                  </a:schemeClr>
                </a:solidFill>
              </a:defRPr>
            </a:lvl1pPr>
            <a:lvl2pPr marL="849848" marR="0" indent="-219789" algn="l" defTabSz="586103" rtl="0" eaLnBrk="1" fontAlgn="base" latinLnBrk="0" hangingPunct="1">
              <a:lnSpc>
                <a:spcPct val="110000"/>
              </a:lnSpc>
              <a:spcBef>
                <a:spcPts val="385"/>
              </a:spcBef>
              <a:spcAft>
                <a:spcPts val="1539"/>
              </a:spcAft>
              <a:buClrTx/>
              <a:buSzTx/>
              <a:buFont typeface="Arial"/>
              <a:buChar char="•"/>
              <a:tabLst/>
              <a:defRPr sz="1333" baseline="0">
                <a:solidFill>
                  <a:schemeClr val="accent3">
                    <a:lumMod val="25000"/>
                  </a:schemeClr>
                </a:solidFill>
              </a:defRPr>
            </a:lvl2pPr>
            <a:lvl3pPr indent="-175832">
              <a:defRPr sz="1067"/>
            </a:lvl3pPr>
            <a:lvl4pPr indent="-175832">
              <a:defRPr sz="933"/>
            </a:lvl4pPr>
            <a:lvl5pPr indent="-175832">
              <a:defRPr sz="933"/>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805892" marR="0" lvl="1" indent="-175832"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10pt size. Color is Grey. Do not change the font size, color and style.</a:t>
            </a:r>
          </a:p>
          <a:p>
            <a:pPr lvl="1"/>
            <a:endParaRPr lang="en-US" altLang="en-US" dirty="0"/>
          </a:p>
        </p:txBody>
      </p:sp>
      <p:sp>
        <p:nvSpPr>
          <p:cNvPr id="13" name="Content Placeholder 3"/>
          <p:cNvSpPr>
            <a:spLocks noGrp="1"/>
          </p:cNvSpPr>
          <p:nvPr>
            <p:ph sz="half" idx="15" hasCustomPrompt="1"/>
          </p:nvPr>
        </p:nvSpPr>
        <p:spPr>
          <a:xfrm>
            <a:off x="4405710" y="1600201"/>
            <a:ext cx="3380581" cy="4525963"/>
          </a:xfrm>
        </p:spPr>
        <p:txBody>
          <a:bodyPr>
            <a:normAutofit/>
          </a:bodyPr>
          <a:lstStyle>
            <a:lvl1pPr indent="-175832">
              <a:defRPr sz="1467" baseline="0">
                <a:solidFill>
                  <a:schemeClr val="accent3">
                    <a:lumMod val="25000"/>
                  </a:schemeClr>
                </a:solidFill>
              </a:defRPr>
            </a:lvl1pPr>
            <a:lvl2pPr marL="805892" marR="0" indent="-175832"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sz="1333">
                <a:solidFill>
                  <a:schemeClr val="accent3">
                    <a:lumMod val="25000"/>
                  </a:schemeClr>
                </a:solidFill>
              </a:defRPr>
            </a:lvl2pPr>
            <a:lvl3pPr indent="-175832">
              <a:defRPr sz="1067"/>
            </a:lvl3pPr>
            <a:lvl4pPr indent="-175832">
              <a:defRPr sz="933"/>
            </a:lvl4pPr>
            <a:lvl5pPr indent="-175832">
              <a:defRPr sz="933"/>
            </a:lvl5pPr>
            <a:lvl6pPr>
              <a:defRPr sz="2267"/>
            </a:lvl6pPr>
            <a:lvl7pPr>
              <a:defRPr sz="2267"/>
            </a:lvl7pPr>
            <a:lvl8pPr>
              <a:defRPr sz="2267"/>
            </a:lvl8pPr>
            <a:lvl9pPr>
              <a:defRPr sz="2267"/>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805892" marR="0" lvl="1" indent="-175832"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5/19/2022</a:t>
            </a:fld>
            <a:endParaRPr lang="en-US" altLang="en-US" dirty="0"/>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323389049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dirty="0"/>
              <a:t>Header. Type in Title Case </a:t>
            </a:r>
            <a:br>
              <a:rPr lang="en-US" altLang="ja-JP" dirty="0"/>
            </a:br>
            <a:r>
              <a:rPr lang="en-US" altLang="ja-JP" dirty="0"/>
              <a:t>Max 80 Char. 24pt. </a:t>
            </a:r>
            <a:r>
              <a:rPr lang="en-US" dirty="0"/>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5/19/2022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235039504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t>5/19/2022</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pPr/>
              <a:t>‹#›</a:t>
            </a:fld>
            <a:endParaRPr lang="en-US" altLang="en-US"/>
          </a:p>
        </p:txBody>
      </p:sp>
    </p:spTree>
    <p:extLst>
      <p:ext uri="{BB962C8B-B14F-4D97-AF65-F5344CB8AC3E}">
        <p14:creationId xmlns:p14="http://schemas.microsoft.com/office/powerpoint/2010/main" val="157910461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t>5/19/2022</a:t>
            </a:fld>
            <a:endParaRPr lang="en-US" altLang="en-US" dirty="0"/>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214763996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42" y="6057773"/>
            <a:ext cx="2772103" cy="570937"/>
          </a:xfrm>
          <a:prstGeom prst="rect">
            <a:avLst/>
          </a:prstGeom>
        </p:spPr>
      </p:pic>
      <p:sp>
        <p:nvSpPr>
          <p:cNvPr id="11" name="Text Placeholder 9"/>
          <p:cNvSpPr>
            <a:spLocks noGrp="1"/>
          </p:cNvSpPr>
          <p:nvPr>
            <p:ph type="body" sz="quarter" idx="11" hasCustomPrompt="1"/>
          </p:nvPr>
        </p:nvSpPr>
        <p:spPr>
          <a:xfrm>
            <a:off x="3771806" y="3953773"/>
            <a:ext cx="4648401" cy="421520"/>
          </a:xfrm>
        </p:spPr>
        <p:txBody>
          <a:bodyPr/>
          <a:lstStyle>
            <a:lvl1pPr marL="0" indent="0" algn="ctr">
              <a:buNone/>
              <a:defRPr sz="2133" baseline="0">
                <a:solidFill>
                  <a:schemeClr val="bg1"/>
                </a:solidFill>
                <a:latin typeface="+mj-lt"/>
              </a:defRPr>
            </a:lvl1pPr>
            <a:lvl2pPr marL="630875" indent="0" algn="l">
              <a:buNone/>
              <a:defRPr>
                <a:solidFill>
                  <a:schemeClr val="bg1"/>
                </a:solidFill>
              </a:defRPr>
            </a:lvl2pPr>
            <a:lvl3pPr marL="1290240" indent="0" algn="l">
              <a:buNone/>
              <a:defRPr>
                <a:solidFill>
                  <a:schemeClr val="bg1"/>
                </a:solidFill>
              </a:defRPr>
            </a:lvl3pPr>
            <a:lvl4pPr marL="997188" indent="0" algn="l">
              <a:buNone/>
              <a:defRPr>
                <a:solidFill>
                  <a:schemeClr val="bg1"/>
                </a:solidFill>
              </a:defRPr>
            </a:lvl4pPr>
            <a:lvl5pPr marL="2287428" indent="0" algn="l">
              <a:buFont typeface="Arial" panose="020B0604020202020204" pitchFamily="34" charset="0"/>
              <a:buNone/>
              <a:defRPr>
                <a:solidFill>
                  <a:schemeClr val="bg1"/>
                </a:solidFill>
              </a:defRPr>
            </a:lvl5pPr>
          </a:lstStyle>
          <a:p>
            <a:pPr lvl="0"/>
            <a:r>
              <a:rPr lang="en-US" dirty="0"/>
              <a:t>Enter First Name Last Name</a:t>
            </a:r>
          </a:p>
        </p:txBody>
      </p:sp>
      <p:sp>
        <p:nvSpPr>
          <p:cNvPr id="12" name="Rectangle 11"/>
          <p:cNvSpPr/>
          <p:nvPr userDrawn="1"/>
        </p:nvSpPr>
        <p:spPr>
          <a:xfrm>
            <a:off x="11020301" y="6222676"/>
            <a:ext cx="1171699" cy="6353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224" tIns="58612" rIns="117224" bIns="58612" rtlCol="0" anchor="ctr"/>
          <a:lstStyle/>
          <a:p>
            <a:pPr algn="ctr"/>
            <a:endParaRPr lang="en-US" sz="2400"/>
          </a:p>
        </p:txBody>
      </p:sp>
      <p:sp>
        <p:nvSpPr>
          <p:cNvPr id="14" name="TextBox 13"/>
          <p:cNvSpPr txBox="1"/>
          <p:nvPr userDrawn="1"/>
        </p:nvSpPr>
        <p:spPr>
          <a:xfrm>
            <a:off x="0" y="1483216"/>
            <a:ext cx="12192000" cy="1329085"/>
          </a:xfrm>
          <a:prstGeom prst="rect">
            <a:avLst/>
          </a:prstGeom>
          <a:noFill/>
        </p:spPr>
        <p:txBody>
          <a:bodyPr wrap="square" lIns="117224" tIns="58612" rIns="117224" bIns="58612" rtlCol="0">
            <a:spAutoFit/>
          </a:bodyPr>
          <a:lstStyle/>
          <a:p>
            <a:pPr algn="ctr">
              <a:lnSpc>
                <a:spcPct val="80000"/>
              </a:lnSpc>
            </a:pPr>
            <a:r>
              <a:rPr lang="en-US" sz="9600" dirty="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3771806" y="4308988"/>
            <a:ext cx="4648401" cy="421520"/>
          </a:xfrm>
        </p:spPr>
        <p:txBody>
          <a:bodyPr/>
          <a:lstStyle>
            <a:lvl1pPr marL="0" indent="0" algn="ctr">
              <a:buNone/>
              <a:defRPr sz="1467" i="1" baseline="0">
                <a:solidFill>
                  <a:schemeClr val="bg1"/>
                </a:solidFill>
              </a:defRPr>
            </a:lvl1pPr>
            <a:lvl2pPr marL="630875" indent="0" algn="l">
              <a:buNone/>
              <a:defRPr>
                <a:solidFill>
                  <a:schemeClr val="bg1"/>
                </a:solidFill>
              </a:defRPr>
            </a:lvl2pPr>
            <a:lvl3pPr marL="1290240" indent="0" algn="l">
              <a:buNone/>
              <a:defRPr>
                <a:solidFill>
                  <a:schemeClr val="bg1"/>
                </a:solidFill>
              </a:defRPr>
            </a:lvl3pPr>
            <a:lvl4pPr marL="997188" indent="0" algn="l">
              <a:buNone/>
              <a:defRPr>
                <a:solidFill>
                  <a:schemeClr val="bg1"/>
                </a:solidFill>
              </a:defRPr>
            </a:lvl4pPr>
            <a:lvl5pPr marL="2287428" indent="0" algn="l">
              <a:buFont typeface="Arial" panose="020B0604020202020204" pitchFamily="34" charset="0"/>
              <a:buNone/>
              <a:defRPr>
                <a:solidFill>
                  <a:schemeClr val="bg1"/>
                </a:solidFill>
              </a:defRPr>
            </a:lvl5pPr>
          </a:lstStyle>
          <a:p>
            <a:pPr lvl="0"/>
            <a:r>
              <a:rPr lang="en-US" dirty="0"/>
              <a:t>Enter Job Title Goes Here</a:t>
            </a:r>
          </a:p>
        </p:txBody>
      </p:sp>
      <p:sp>
        <p:nvSpPr>
          <p:cNvPr id="18" name="Text Placeholder 9"/>
          <p:cNvSpPr>
            <a:spLocks noGrp="1"/>
          </p:cNvSpPr>
          <p:nvPr>
            <p:ph type="body" sz="quarter" idx="13" hasCustomPrompt="1"/>
          </p:nvPr>
        </p:nvSpPr>
        <p:spPr>
          <a:xfrm>
            <a:off x="3771806" y="4616640"/>
            <a:ext cx="4648401" cy="421520"/>
          </a:xfrm>
        </p:spPr>
        <p:txBody>
          <a:bodyPr/>
          <a:lstStyle>
            <a:lvl1pPr marL="0" indent="0" algn="ctr">
              <a:buNone/>
              <a:defRPr sz="1467" i="0" baseline="0">
                <a:solidFill>
                  <a:schemeClr val="bg1"/>
                </a:solidFill>
              </a:defRPr>
            </a:lvl1pPr>
            <a:lvl2pPr marL="630875" indent="0" algn="l">
              <a:buNone/>
              <a:defRPr>
                <a:solidFill>
                  <a:schemeClr val="bg1"/>
                </a:solidFill>
              </a:defRPr>
            </a:lvl2pPr>
            <a:lvl3pPr marL="1290240" indent="0" algn="l">
              <a:buNone/>
              <a:defRPr>
                <a:solidFill>
                  <a:schemeClr val="bg1"/>
                </a:solidFill>
              </a:defRPr>
            </a:lvl3pPr>
            <a:lvl4pPr marL="997188" indent="0" algn="l">
              <a:buNone/>
              <a:defRPr>
                <a:solidFill>
                  <a:schemeClr val="bg1"/>
                </a:solidFill>
              </a:defRPr>
            </a:lvl4pPr>
            <a:lvl5pPr marL="2287428" indent="0" algn="l">
              <a:buFont typeface="Arial" panose="020B0604020202020204" pitchFamily="34" charset="0"/>
              <a:buNone/>
              <a:defRPr>
                <a:solidFill>
                  <a:schemeClr val="bg1"/>
                </a:solidFill>
              </a:defRPr>
            </a:lvl5pPr>
          </a:lstStyle>
          <a:p>
            <a:pPr lvl="0"/>
            <a:r>
              <a:rPr lang="en-US" dirty="0"/>
              <a:t>Email@jdrf.org | 000-000-0000</a:t>
            </a:r>
          </a:p>
        </p:txBody>
      </p:sp>
      <p:sp>
        <p:nvSpPr>
          <p:cNvPr id="22" name="TextBox 21"/>
          <p:cNvSpPr txBox="1"/>
          <p:nvPr userDrawn="1"/>
        </p:nvSpPr>
        <p:spPr>
          <a:xfrm>
            <a:off x="10639148" y="6306617"/>
            <a:ext cx="1534304" cy="461283"/>
          </a:xfrm>
          <a:prstGeom prst="rect">
            <a:avLst/>
          </a:prstGeom>
          <a:noFill/>
        </p:spPr>
        <p:txBody>
          <a:bodyPr wrap="square" lIns="117224" tIns="58612" rIns="117224" bIns="58612" rtlCol="0">
            <a:spAutoFit/>
          </a:bodyPr>
          <a:lstStyle/>
          <a:p>
            <a:pPr marL="0" marR="0" lvl="0" indent="0" algn="l" defTabSz="586103" rtl="0" eaLnBrk="1" fontAlgn="base" latinLnBrk="0" hangingPunct="1">
              <a:lnSpc>
                <a:spcPct val="110000"/>
              </a:lnSpc>
              <a:spcBef>
                <a:spcPts val="385"/>
              </a:spcBef>
              <a:spcAft>
                <a:spcPts val="769"/>
              </a:spcAft>
              <a:buClrTx/>
              <a:buSzTx/>
              <a:buFont typeface="Arial" panose="020B0604020202020204" pitchFamily="34" charset="0"/>
              <a:buNone/>
              <a:tabLst/>
              <a:defRPr/>
            </a:pPr>
            <a:r>
              <a:rPr kumimoji="0" lang="en-US" sz="2133" b="0" i="0" u="none" strike="noStrike" kern="1200" cap="none" spc="0" normalizeH="0" baseline="0" noProof="0" dirty="0">
                <a:ln>
                  <a:noFill/>
                </a:ln>
                <a:solidFill>
                  <a:schemeClr val="bg1"/>
                </a:solidFill>
                <a:effectLst/>
                <a:uLnTx/>
                <a:uFillTx/>
                <a:latin typeface="+mj-lt"/>
                <a:ea typeface="Arial" panose="020B0604020202020204" pitchFamily="34" charset="-128"/>
                <a:cs typeface="+mn-cs"/>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4610100" y="3644289"/>
            <a:ext cx="297180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64522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4610100" y="1418167"/>
            <a:ext cx="297180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5/19/2022</a:t>
            </a:fld>
            <a:endParaRPr lang="en-US" altLang="en-US"/>
          </a:p>
        </p:txBody>
      </p:sp>
      <p:sp>
        <p:nvSpPr>
          <p:cNvPr id="3" name="TextBox 2"/>
          <p:cNvSpPr txBox="1"/>
          <p:nvPr userDrawn="1"/>
        </p:nvSpPr>
        <p:spPr>
          <a:xfrm>
            <a:off x="609600" y="1600201"/>
            <a:ext cx="11006176" cy="3736667"/>
          </a:xfrm>
          <a:prstGeom prst="rect">
            <a:avLst/>
          </a:prstGeom>
          <a:noFill/>
        </p:spPr>
        <p:txBody>
          <a:bodyPr wrap="square" lIns="117224" tIns="58612" rIns="117224" bIns="58612" rtlCol="0">
            <a:spAutoFit/>
          </a:bodyPr>
          <a:lstStyle/>
          <a:p>
            <a:pPr marL="366314" lvl="0" indent="-366314">
              <a:lnSpc>
                <a:spcPct val="110000"/>
              </a:lnSpc>
              <a:spcAft>
                <a:spcPts val="1539"/>
              </a:spcAft>
              <a:buFont typeface="Arial"/>
              <a:buChar char="•"/>
            </a:pPr>
            <a:r>
              <a:rPr lang="en-US" sz="1467" dirty="0">
                <a:latin typeface="+mn-lt"/>
                <a:ea typeface="Arial" panose="020B0604020202020204" pitchFamily="34" charset="-128"/>
              </a:rPr>
              <a:t>This is a JDRF Branded PowerPoint template. Changing the font styles, colors, sizes is not allowed. </a:t>
            </a:r>
          </a:p>
          <a:p>
            <a:pPr marL="366314" lvl="0" indent="-366314">
              <a:lnSpc>
                <a:spcPct val="110000"/>
              </a:lnSpc>
              <a:spcAft>
                <a:spcPts val="1539"/>
              </a:spcAft>
              <a:buFont typeface="Arial"/>
              <a:buChar char="•"/>
            </a:pPr>
            <a:r>
              <a:rPr lang="en-US" sz="1467" dirty="0">
                <a:latin typeface="+mn-lt"/>
                <a:ea typeface="Arial" panose="020B0604020202020204" pitchFamily="34" charset="-128"/>
              </a:rPr>
              <a:t>Make sure you have </a:t>
            </a:r>
            <a:r>
              <a:rPr lang="en-US" sz="1467" b="1" dirty="0">
                <a:latin typeface="+mn-lt"/>
                <a:ea typeface="Arial" panose="020B0604020202020204" pitchFamily="34" charset="-128"/>
              </a:rPr>
              <a:t>Arial</a:t>
            </a:r>
            <a:r>
              <a:rPr lang="en-US" sz="1467" dirty="0">
                <a:latin typeface="+mn-lt"/>
                <a:ea typeface="Arial" panose="020B0604020202020204" pitchFamily="34" charset="-128"/>
              </a:rPr>
              <a:t> and </a:t>
            </a:r>
            <a:r>
              <a:rPr lang="en-US" sz="1467" b="0" dirty="0">
                <a:latin typeface="+mj-lt"/>
                <a:ea typeface="Arial" panose="020B0604020202020204" pitchFamily="34" charset="-128"/>
              </a:rPr>
              <a:t>Arial Black</a:t>
            </a:r>
            <a:r>
              <a:rPr lang="en-US" sz="1467" b="1" dirty="0">
                <a:latin typeface="+mn-lt"/>
                <a:ea typeface="Arial" panose="020B0604020202020204" pitchFamily="34" charset="-128"/>
              </a:rPr>
              <a:t> </a:t>
            </a:r>
            <a:r>
              <a:rPr lang="en-US" sz="1467" dirty="0">
                <a:latin typeface="+mn-lt"/>
                <a:ea typeface="Arial" panose="020B0604020202020204" pitchFamily="34" charset="-128"/>
              </a:rPr>
              <a:t>fonts installed in your computer before editing this template. If you do not have these fonts, please go to the link </a:t>
            </a:r>
            <a:r>
              <a:rPr lang="en-US" sz="1467" b="1" dirty="0" err="1">
                <a:latin typeface="+mn-lt"/>
                <a:ea typeface="Arial" panose="020B0604020202020204" pitchFamily="34" charset="-128"/>
              </a:rPr>
              <a:t>brand.jdrf.org</a:t>
            </a:r>
            <a:r>
              <a:rPr lang="en-US" sz="1467" b="1" dirty="0">
                <a:latin typeface="+mn-lt"/>
                <a:ea typeface="Arial" panose="020B0604020202020204" pitchFamily="34" charset="-128"/>
              </a:rPr>
              <a:t> </a:t>
            </a:r>
            <a:r>
              <a:rPr lang="en-US" sz="1467" dirty="0">
                <a:latin typeface="+mn-lt"/>
                <a:ea typeface="Arial" panose="020B0604020202020204" pitchFamily="34" charset="-128"/>
              </a:rPr>
              <a:t>to download the fonts.</a:t>
            </a:r>
            <a:endParaRPr lang="en-US" sz="1467" b="1" dirty="0">
              <a:latin typeface="+mn-lt"/>
              <a:ea typeface="Arial" panose="020B0604020202020204" pitchFamily="34" charset="-128"/>
            </a:endParaRPr>
          </a:p>
          <a:p>
            <a:pPr marL="366314" lvl="0" indent="-366314">
              <a:lnSpc>
                <a:spcPct val="110000"/>
              </a:lnSpc>
              <a:spcAft>
                <a:spcPts val="1539"/>
              </a:spcAft>
              <a:buFont typeface="Arial"/>
              <a:buChar char="•"/>
            </a:pPr>
            <a:r>
              <a:rPr lang="en-US" sz="1467" dirty="0">
                <a:latin typeface="+mn-lt"/>
                <a:ea typeface="Arial" panose="020B0604020202020204" pitchFamily="34" charset="-128"/>
              </a:rPr>
              <a:t>Each slide has instructions and guidelines written about what kind of font to use, size, color etc. </a:t>
            </a:r>
            <a:br>
              <a:rPr lang="en-US" sz="1467" dirty="0">
                <a:latin typeface="+mn-lt"/>
                <a:ea typeface="Arial" panose="020B0604020202020204" pitchFamily="34" charset="-128"/>
              </a:rPr>
            </a:br>
            <a:r>
              <a:rPr lang="en-US" sz="1467" dirty="0">
                <a:latin typeface="+mn-lt"/>
                <a:ea typeface="Arial" panose="020B0604020202020204" pitchFamily="34" charset="-128"/>
              </a:rPr>
              <a:t>Follow the guidelines provided. </a:t>
            </a:r>
          </a:p>
          <a:p>
            <a:pPr marL="366314" lvl="0" indent="-366314">
              <a:lnSpc>
                <a:spcPct val="110000"/>
              </a:lnSpc>
              <a:spcAft>
                <a:spcPts val="1539"/>
              </a:spcAft>
              <a:buFont typeface="Arial"/>
              <a:buChar char="•"/>
            </a:pPr>
            <a:r>
              <a:rPr lang="en-US" sz="1467" dirty="0">
                <a:latin typeface="+mn-lt"/>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366314" lvl="0" indent="-366314">
              <a:lnSpc>
                <a:spcPct val="110000"/>
              </a:lnSpc>
              <a:spcAft>
                <a:spcPts val="1539"/>
              </a:spcAft>
              <a:buFont typeface="Arial"/>
              <a:buChar char="•"/>
            </a:pPr>
            <a:r>
              <a:rPr lang="en-US" sz="1467" dirty="0">
                <a:latin typeface="+mn-lt"/>
                <a:ea typeface="Arial" panose="020B0604020202020204" pitchFamily="34" charset="-128"/>
              </a:rPr>
              <a:t>Copying and pasting your own “pre-made” slides in this presentation is strictly prohibited.</a:t>
            </a:r>
          </a:p>
          <a:p>
            <a:pPr marL="366314" lvl="0" indent="-366314">
              <a:lnSpc>
                <a:spcPct val="110000"/>
              </a:lnSpc>
              <a:spcAft>
                <a:spcPts val="1539"/>
              </a:spcAft>
              <a:buFont typeface="Arial"/>
              <a:buChar char="•"/>
            </a:pPr>
            <a:r>
              <a:rPr lang="en-US" sz="1467" dirty="0">
                <a:latin typeface="+mn-lt"/>
                <a:ea typeface="Arial" panose="020B0604020202020204" pitchFamily="34" charset="-128"/>
              </a:rPr>
              <a:t>To edit each slide, simply re-type the text in given area. </a:t>
            </a:r>
          </a:p>
          <a:p>
            <a:pPr marL="366314" lvl="0" indent="-366314">
              <a:lnSpc>
                <a:spcPct val="110000"/>
              </a:lnSpc>
              <a:spcAft>
                <a:spcPts val="1539"/>
              </a:spcAft>
              <a:buFont typeface="Arial"/>
              <a:buChar char="•"/>
            </a:pPr>
            <a:r>
              <a:rPr lang="en-US" sz="1467" dirty="0">
                <a:latin typeface="+mn-lt"/>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609600" y="229811"/>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17224" tIns="58612" rIns="117224" bIns="58612"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3067" dirty="0">
                <a:ea typeface="Arial" panose="020B0604020202020204" pitchFamily="34" charset="-128"/>
              </a:rPr>
              <a:t>READ THIS FIRST</a:t>
            </a:r>
            <a:endParaRPr lang="en-US" sz="3067" dirty="0">
              <a:ea typeface="Arial" panose="020B0604020202020204" pitchFamily="34" charset="-128"/>
            </a:endParaRPr>
          </a:p>
        </p:txBody>
      </p:sp>
      <p:sp>
        <p:nvSpPr>
          <p:cNvPr id="8" name="TextBox 7"/>
          <p:cNvSpPr txBox="1"/>
          <p:nvPr userDrawn="1"/>
        </p:nvSpPr>
        <p:spPr>
          <a:xfrm>
            <a:off x="9454912" y="6479187"/>
            <a:ext cx="2684501" cy="276999"/>
          </a:xfrm>
          <a:prstGeom prst="rect">
            <a:avLst/>
          </a:prstGeom>
          <a:noFill/>
        </p:spPr>
        <p:txBody>
          <a:bodyPr wrap="square" rtlCol="0">
            <a:spAutoFit/>
          </a:bodyPr>
          <a:lstStyle/>
          <a:p>
            <a:pPr algn="r"/>
            <a:r>
              <a:rPr lang="en-US" sz="1200" b="1" dirty="0">
                <a:solidFill>
                  <a:schemeClr val="accent2"/>
                </a:solidFill>
              </a:rPr>
              <a:t>V1.Nov.2018</a:t>
            </a:r>
          </a:p>
        </p:txBody>
      </p:sp>
    </p:spTree>
    <p:extLst>
      <p:ext uri="{BB962C8B-B14F-4D97-AF65-F5344CB8AC3E}">
        <p14:creationId xmlns:p14="http://schemas.microsoft.com/office/powerpoint/2010/main" val="5513944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2D15-7224-0B45-AE18-81D22086B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AE39A-42FF-9B4F-B033-35BE40908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0E6F74-A92E-514C-8BD9-B28CA7EFF6AD}"/>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5" name="Footer Placeholder 4">
            <a:extLst>
              <a:ext uri="{FF2B5EF4-FFF2-40B4-BE49-F238E27FC236}">
                <a16:creationId xmlns:a16="http://schemas.microsoft.com/office/drawing/2014/main" id="{D269CC03-84DE-8740-9882-946742464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5E5CE-1BED-1F48-8E89-ED18C9123CF6}"/>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143656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5D08-7A1D-8D4C-A018-2A36D8AD95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333A-7B4B-1741-B8FF-2AD9C8F15564}"/>
              </a:ext>
            </a:extLst>
          </p:cNvPr>
          <p:cNvSpPr>
            <a:spLocks noGrp="1"/>
          </p:cNvSpPr>
          <p:nvPr>
            <p:ph idx="1"/>
          </p:nvPr>
        </p:nvSpPr>
        <p:spPr>
          <a:xfrm>
            <a:off x="838200" y="1825625"/>
            <a:ext cx="9963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66EE8-6615-5E45-921F-ECEAE6F385CB}"/>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5" name="Footer Placeholder 4">
            <a:extLst>
              <a:ext uri="{FF2B5EF4-FFF2-40B4-BE49-F238E27FC236}">
                <a16:creationId xmlns:a16="http://schemas.microsoft.com/office/drawing/2014/main" id="{AFC92968-9711-AA4D-8731-D55778761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59FE6-7DDE-5841-9FD7-FC267C88327A}"/>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3321900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45E9-7404-EF4D-8A37-F4999CAA2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99248-81C5-FC47-A89C-6C359BC675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D8EFE0-F713-A34C-BFE7-3568E4553CFB}"/>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5" name="Footer Placeholder 4">
            <a:extLst>
              <a:ext uri="{FF2B5EF4-FFF2-40B4-BE49-F238E27FC236}">
                <a16:creationId xmlns:a16="http://schemas.microsoft.com/office/drawing/2014/main" id="{23438B66-3328-8F43-A5AC-4C03E525F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C06CB-308A-6D47-B1E9-E473491EB4DE}"/>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3545642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FE93-0518-6345-AB22-DD358925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AEF63-6FB8-4F4F-BEBC-4708680557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98938D-30FA-C44D-883B-5CBD2F7B29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A296F3-3AA1-A04A-8B85-73FC6DA047F8}"/>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6" name="Footer Placeholder 5">
            <a:extLst>
              <a:ext uri="{FF2B5EF4-FFF2-40B4-BE49-F238E27FC236}">
                <a16:creationId xmlns:a16="http://schemas.microsoft.com/office/drawing/2014/main" id="{65471048-724F-F24C-B8C9-57834EAD9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E6A87-EBBF-564A-BD78-C4AB5BB71CF1}"/>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179786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CD7D64-1368-46AA-A75D-AD6BA772D727}" type="datetimeFigureOut">
              <a:rPr lang="en-US" smtClean="0"/>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4104587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5C0F-B536-0544-AC2F-4FDB1B5B16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31470C-29EA-D940-869C-A94FC169F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B34A78-C546-3740-BD17-FFE60D30F6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4DF28-CD81-334A-B2FB-2019E6E33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FA4FBE3-F3D1-5046-9320-68612187F1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959A3A-642C-B242-BFB5-EA1DE66707FC}"/>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8" name="Footer Placeholder 7">
            <a:extLst>
              <a:ext uri="{FF2B5EF4-FFF2-40B4-BE49-F238E27FC236}">
                <a16:creationId xmlns:a16="http://schemas.microsoft.com/office/drawing/2014/main" id="{4DBB3E80-E3C0-0C47-BBC8-A71BCEFD8B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81315B-0934-784B-82FD-F17731831ACF}"/>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3924333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610A-020F-1D44-8A60-E05AADB2E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34D045-FEB6-984E-8174-BEC045CD0A8D}"/>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4" name="Footer Placeholder 3">
            <a:extLst>
              <a:ext uri="{FF2B5EF4-FFF2-40B4-BE49-F238E27FC236}">
                <a16:creationId xmlns:a16="http://schemas.microsoft.com/office/drawing/2014/main" id="{E1816443-AF23-E943-AFFB-271AB0184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C9FCE-D5BD-6D43-819A-663EFA683F3A}"/>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2290718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78759-FDE5-444B-960A-DB55DF43EB9E}"/>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3" name="Footer Placeholder 2">
            <a:extLst>
              <a:ext uri="{FF2B5EF4-FFF2-40B4-BE49-F238E27FC236}">
                <a16:creationId xmlns:a16="http://schemas.microsoft.com/office/drawing/2014/main" id="{7CB4DA2D-6220-8C45-884C-5A773B1AB5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21D59B-8185-6F40-B283-F2C9FBEBCBCD}"/>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2317721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0553-FB4C-FC4E-BCF0-AD2CC3F48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108FB3-4463-2C4F-9E2C-A40678B09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D6E2D4-E697-8941-AA94-BBC414C28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3507C1-AF86-774F-AD1F-8CBD78180EDB}"/>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6" name="Footer Placeholder 5">
            <a:extLst>
              <a:ext uri="{FF2B5EF4-FFF2-40B4-BE49-F238E27FC236}">
                <a16:creationId xmlns:a16="http://schemas.microsoft.com/office/drawing/2014/main" id="{760EFD24-DB1E-F749-830F-954ADA2CD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FF8C6-B7FD-BD4C-BA99-52EFD0298C3E}"/>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25060566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F3FC-3167-8646-8934-B3B22D374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E35D2D-0645-6447-84DC-199CCBB4B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5DE2A3-FC37-7749-B136-BDD95C800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7BAD0B-4DE3-0B41-81EF-2472A8C41ED2}"/>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6" name="Footer Placeholder 5">
            <a:extLst>
              <a:ext uri="{FF2B5EF4-FFF2-40B4-BE49-F238E27FC236}">
                <a16:creationId xmlns:a16="http://schemas.microsoft.com/office/drawing/2014/main" id="{1827BAEF-1C96-C64C-8EB8-31B559A95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B0C25-B7D6-C842-B6BB-F32F5F40DEF9}"/>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1679314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FE4-86B1-004F-861B-55047F7FF0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CA84F3-7E3F-B347-8FFA-CD95C02C62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56501-AE39-554D-AF2C-6BEA2C1C29A4}"/>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5" name="Footer Placeholder 4">
            <a:extLst>
              <a:ext uri="{FF2B5EF4-FFF2-40B4-BE49-F238E27FC236}">
                <a16:creationId xmlns:a16="http://schemas.microsoft.com/office/drawing/2014/main" id="{A7B6B672-3B85-A848-86E1-BC9AA8B9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F5F2-9DBA-2140-B383-65F441D73E8B}"/>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1068042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FF0387-A839-0340-A513-AA13899437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1197D-EE1F-A04C-9968-1A15A59FB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AFC9D-BE69-2A45-8492-A6B36C52781E}"/>
              </a:ext>
            </a:extLst>
          </p:cNvPr>
          <p:cNvSpPr>
            <a:spLocks noGrp="1"/>
          </p:cNvSpPr>
          <p:nvPr>
            <p:ph type="dt" sz="half" idx="10"/>
          </p:nvPr>
        </p:nvSpPr>
        <p:spPr/>
        <p:txBody>
          <a:bodyPr/>
          <a:lstStyle/>
          <a:p>
            <a:fld id="{DF2721A4-C302-474A-9279-835A7F4F6F49}" type="datetimeFigureOut">
              <a:rPr lang="en-US" smtClean="0"/>
              <a:t>5/19/2022</a:t>
            </a:fld>
            <a:endParaRPr lang="en-US"/>
          </a:p>
        </p:txBody>
      </p:sp>
      <p:sp>
        <p:nvSpPr>
          <p:cNvPr id="5" name="Footer Placeholder 4">
            <a:extLst>
              <a:ext uri="{FF2B5EF4-FFF2-40B4-BE49-F238E27FC236}">
                <a16:creationId xmlns:a16="http://schemas.microsoft.com/office/drawing/2014/main" id="{C411CE69-1B80-314C-BBED-4DA98ABE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314BF-56BA-8042-A836-7B954398D0A4}"/>
              </a:ext>
            </a:extLst>
          </p:cNvPr>
          <p:cNvSpPr>
            <a:spLocks noGrp="1"/>
          </p:cNvSpPr>
          <p:nvPr>
            <p:ph type="sldNum" sz="quarter" idx="12"/>
          </p:nvPr>
        </p:nvSpPr>
        <p:spPr>
          <a:xfrm>
            <a:off x="8610600" y="6356350"/>
            <a:ext cx="2743200" cy="365125"/>
          </a:xfrm>
          <a:prstGeom prst="rect">
            <a:avLst/>
          </a:prstGeom>
        </p:spPr>
        <p:txBody>
          <a:bodyPr/>
          <a:lstStyle/>
          <a:p>
            <a:fld id="{D225C586-0A99-D948-9135-EF00758FEA36}" type="slidenum">
              <a:rPr lang="en-US" smtClean="0"/>
              <a:t>‹#›</a:t>
            </a:fld>
            <a:endParaRPr lang="en-US"/>
          </a:p>
        </p:txBody>
      </p:sp>
    </p:spTree>
    <p:extLst>
      <p:ext uri="{BB962C8B-B14F-4D97-AF65-F5344CB8AC3E}">
        <p14:creationId xmlns:p14="http://schemas.microsoft.com/office/powerpoint/2010/main" val="1858138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marL="342900" marR="0" indent="-342900" algn="l" defTabSz="914400" rtl="0" eaLnBrk="1" fontAlgn="auto" latinLnBrk="0" hangingPunct="1">
              <a:lnSpc>
                <a:spcPct val="100000"/>
              </a:lnSpc>
              <a:spcBef>
                <a:spcPct val="20000"/>
              </a:spcBef>
              <a:spcAft>
                <a:spcPts val="0"/>
              </a:spcAft>
              <a:buClr>
                <a:srgbClr val="F04C59"/>
              </a:buClr>
              <a:buSzTx/>
              <a:buFont typeface="Arial" pitchFamily="34" charset="0"/>
              <a:buChar char="•"/>
              <a:tabLst/>
              <a:defRPr/>
            </a:lvl1pPr>
            <a:lvl2pPr marL="742950" marR="0" indent="-285750" algn="l" defTabSz="914400" rtl="0" eaLnBrk="1" fontAlgn="auto" latinLnBrk="0" hangingPunct="1">
              <a:lnSpc>
                <a:spcPct val="100000"/>
              </a:lnSpc>
              <a:spcBef>
                <a:spcPct val="20000"/>
              </a:spcBef>
              <a:spcAft>
                <a:spcPts val="0"/>
              </a:spcAft>
              <a:buClr>
                <a:srgbClr val="FFD800"/>
              </a:buClr>
              <a:buSzTx/>
              <a:buFont typeface="Arial" pitchFamily="34" charset="0"/>
              <a:buChar char="–"/>
              <a:tabLst/>
              <a:defRPr/>
            </a:lvl2pPr>
            <a:lvl3pPr marL="1033463" marR="0" indent="-228600" algn="l" defTabSz="914400" rtl="0" eaLnBrk="1" fontAlgn="auto" latinLnBrk="0" hangingPunct="1">
              <a:lnSpc>
                <a:spcPct val="100000"/>
              </a:lnSpc>
              <a:spcBef>
                <a:spcPct val="20000"/>
              </a:spcBef>
              <a:spcAft>
                <a:spcPts val="0"/>
              </a:spcAft>
              <a:buClr>
                <a:srgbClr val="1ABFD7"/>
              </a:buClr>
              <a:buSzTx/>
              <a:buFont typeface="Wingdings" pitchFamily="2" charset="2"/>
              <a:buChar char="§"/>
              <a:tabLst/>
              <a:defRPr/>
            </a:lvl3pPr>
            <a:lvl4pPr marL="1427163" marR="0" indent="-228600" algn="l" defTabSz="914400" rtl="0" eaLnBrk="1" fontAlgn="auto" latinLnBrk="0" hangingPunct="1">
              <a:lnSpc>
                <a:spcPct val="100000"/>
              </a:lnSpc>
              <a:spcBef>
                <a:spcPct val="20000"/>
              </a:spcBef>
              <a:spcAft>
                <a:spcPts val="0"/>
              </a:spcAft>
              <a:buClr>
                <a:srgbClr val="FFCE34"/>
              </a:buClr>
              <a:buSzTx/>
              <a:buFont typeface="Arial" pitchFamily="34" charset="0"/>
              <a:buChar char="–"/>
              <a:tabLst/>
              <a:defRPr/>
            </a:lvl4pPr>
            <a:lvl5pPr marL="1655763" marR="0" indent="-165100" algn="l" defTabSz="914400" rtl="0" eaLnBrk="1" fontAlgn="auto" latinLnBrk="0" hangingPunct="1">
              <a:lnSpc>
                <a:spcPct val="100000"/>
              </a:lnSpc>
              <a:spcBef>
                <a:spcPct val="20000"/>
              </a:spcBef>
              <a:spcAft>
                <a:spcPts val="0"/>
              </a:spcAft>
              <a:buClr>
                <a:srgbClr val="FFCE34"/>
              </a:buClr>
              <a:buSzTx/>
              <a:buFont typeface="Arial" pitchFamily="34" charset="0"/>
              <a:buChar char="»"/>
              <a:tabLst/>
              <a:defRPr/>
            </a:lvl5pPr>
          </a:lstStyle>
          <a:p>
            <a:pPr marL="342900" marR="0" lvl="0" indent="-342900" algn="l" defTabSz="914400" rtl="0" eaLnBrk="1" fontAlgn="auto" latinLnBrk="0" hangingPunct="1">
              <a:lnSpc>
                <a:spcPct val="100000"/>
              </a:lnSpc>
              <a:spcBef>
                <a:spcPct val="20000"/>
              </a:spcBef>
              <a:spcAft>
                <a:spcPts val="0"/>
              </a:spcAft>
              <a:buClr>
                <a:srgbClr val="F04C59"/>
              </a:buClr>
              <a:buSzTx/>
              <a:buFont typeface="Arial"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Click to edit Master text styles</a:t>
            </a:r>
          </a:p>
          <a:p>
            <a:pPr marL="742950" marR="0" lvl="1" indent="-285750" algn="l" defTabSz="914400" rtl="0" eaLnBrk="1" fontAlgn="auto" latinLnBrk="0" hangingPunct="1">
              <a:lnSpc>
                <a:spcPct val="100000"/>
              </a:lnSpc>
              <a:spcBef>
                <a:spcPct val="20000"/>
              </a:spcBef>
              <a:spcAft>
                <a:spcPts val="0"/>
              </a:spcAft>
              <a:buClr>
                <a:srgbClr val="FFD800"/>
              </a:buClr>
              <a:buSzTx/>
              <a:buFont typeface="Arial"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 level</a:t>
            </a:r>
          </a:p>
          <a:p>
            <a:pPr marL="1033463" marR="0" lvl="2" indent="-228600" algn="l" defTabSz="914400" rtl="0" eaLnBrk="1" fontAlgn="auto" latinLnBrk="0" hangingPunct="1">
              <a:lnSpc>
                <a:spcPct val="100000"/>
              </a:lnSpc>
              <a:spcBef>
                <a:spcPct val="20000"/>
              </a:spcBef>
              <a:spcAft>
                <a:spcPts val="0"/>
              </a:spcAft>
              <a:buClr>
                <a:srgbClr val="1ABFD7"/>
              </a:buClr>
              <a:buSzTx/>
              <a:buFont typeface="Wingdings" pitchFamily="2" charset="2"/>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Third level</a:t>
            </a:r>
          </a:p>
          <a:p>
            <a:pPr marL="1427163" marR="0" lvl="3" indent="-228600" algn="l" defTabSz="914400" rtl="0" eaLnBrk="1" fontAlgn="auto" latinLnBrk="0" hangingPunct="1">
              <a:lnSpc>
                <a:spcPct val="100000"/>
              </a:lnSpc>
              <a:spcBef>
                <a:spcPct val="20000"/>
              </a:spcBef>
              <a:spcAft>
                <a:spcPts val="0"/>
              </a:spcAft>
              <a:buClr>
                <a:srgbClr val="FFCE34"/>
              </a:buClr>
              <a:buSzTx/>
              <a:buFont typeface="Arial"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Fourth level</a:t>
            </a:r>
          </a:p>
          <a:p>
            <a:pPr marL="1655763" marR="0" lvl="4" indent="-165100" algn="l" defTabSz="914400" rtl="0" eaLnBrk="1" fontAlgn="auto" latinLnBrk="0" hangingPunct="1">
              <a:lnSpc>
                <a:spcPct val="100000"/>
              </a:lnSpc>
              <a:spcBef>
                <a:spcPct val="20000"/>
              </a:spcBef>
              <a:spcAft>
                <a:spcPts val="0"/>
              </a:spcAft>
              <a:buClr>
                <a:srgbClr val="FFCE34"/>
              </a:buClr>
              <a:buSzTx/>
              <a:buFont typeface="Arial"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Fifth level</a:t>
            </a:r>
          </a:p>
        </p:txBody>
      </p:sp>
      <p:sp>
        <p:nvSpPr>
          <p:cNvPr id="7" name="Text Placeholder 7"/>
          <p:cNvSpPr>
            <a:spLocks noGrp="1"/>
          </p:cNvSpPr>
          <p:nvPr>
            <p:ph type="body" sz="quarter" idx="10"/>
          </p:nvPr>
        </p:nvSpPr>
        <p:spPr>
          <a:xfrm>
            <a:off x="203200" y="6096000"/>
            <a:ext cx="5892800" cy="609600"/>
          </a:xfrm>
        </p:spPr>
        <p:txBody>
          <a:bodyPr lIns="0" tIns="0" rIns="0" bIns="0" anchor="b">
            <a:normAutofit/>
          </a:bodyPr>
          <a:lstStyle>
            <a:lvl1pPr marL="0" indent="0">
              <a:spcBef>
                <a:spcPts val="0"/>
              </a:spcBef>
              <a:buNone/>
              <a:defRPr sz="1100" b="1">
                <a:solidFill>
                  <a:schemeClr val="tx2"/>
                </a:solidFill>
                <a:effectLst/>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7"/>
          <p:cNvSpPr>
            <a:spLocks noGrp="1"/>
          </p:cNvSpPr>
          <p:nvPr>
            <p:ph type="body" sz="quarter" idx="11"/>
          </p:nvPr>
        </p:nvSpPr>
        <p:spPr>
          <a:xfrm>
            <a:off x="6096000" y="6096000"/>
            <a:ext cx="5892800" cy="609600"/>
          </a:xfrm>
        </p:spPr>
        <p:txBody>
          <a:bodyPr lIns="0" tIns="0" rIns="0" bIns="0" anchor="b">
            <a:normAutofit/>
          </a:bodyPr>
          <a:lstStyle>
            <a:lvl1pPr marL="0" indent="0" algn="r">
              <a:spcBef>
                <a:spcPts val="0"/>
              </a:spcBef>
              <a:buNone/>
              <a:defRPr sz="1100" b="1">
                <a:solidFill>
                  <a:schemeClr val="tx2"/>
                </a:solidFill>
                <a:effectLst/>
                <a:latin typeface="Arial" pitchFamily="34" charset="0"/>
                <a:cs typeface="Arial"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125661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1491639"/>
            <a:ext cx="12192000" cy="4224042"/>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2359630" y="408674"/>
            <a:ext cx="7472740" cy="602377"/>
          </a:xfrm>
        </p:spPr>
        <p:txBody>
          <a:bodyPr anchor="b">
            <a:noAutofit/>
          </a:bodyPr>
          <a:lstStyle>
            <a:lvl1pPr algn="l">
              <a:defRPr sz="3600" b="1">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515B1859-BF60-436C-AE47-CDCA33B6F549}"/>
              </a:ext>
            </a:extLst>
          </p:cNvPr>
          <p:cNvSpPr>
            <a:spLocks noGrp="1"/>
          </p:cNvSpPr>
          <p:nvPr>
            <p:ph type="dt" sz="half" idx="10"/>
          </p:nvPr>
        </p:nvSpPr>
        <p:spPr/>
        <p:txBody>
          <a:bodyPr/>
          <a:lstStyle/>
          <a:p>
            <a:fld id="{1C72D579-680B-4C5C-B357-2E0F08617743}" type="datetimeFigureOut">
              <a:rPr lang="en-US" smtClean="0"/>
              <a:t>5/19/2022</a:t>
            </a:fld>
            <a:endParaRPr lang="en-US" dirty="0"/>
          </a:p>
        </p:txBody>
      </p:sp>
      <p:sp>
        <p:nvSpPr>
          <p:cNvPr id="5" name="Footer Placeholder 4">
            <a:extLst>
              <a:ext uri="{FF2B5EF4-FFF2-40B4-BE49-F238E27FC236}">
                <a16:creationId xmlns:a16="http://schemas.microsoft.com/office/drawing/2014/main" id="{75020DB4-3D79-4FC2-BEFF-27B066368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4AE51-E9C8-4F5C-AB0C-CD40ED24BCA8}"/>
              </a:ext>
            </a:extLst>
          </p:cNvPr>
          <p:cNvSpPr>
            <a:spLocks noGrp="1"/>
          </p:cNvSpPr>
          <p:nvPr>
            <p:ph type="sldNum" sz="quarter" idx="12"/>
          </p:nvPr>
        </p:nvSpPr>
        <p:spPr/>
        <p:txBody>
          <a:bodyPr/>
          <a:lstStyle/>
          <a:p>
            <a:fld id="{073EEA1D-F294-4872-A789-B0B343E9D0B7}" type="slidenum">
              <a:rPr lang="en-US" smtClean="0"/>
              <a:t>‹#›</a:t>
            </a:fld>
            <a:endParaRPr lang="en-US"/>
          </a:p>
        </p:txBody>
      </p:sp>
      <p:grpSp>
        <p:nvGrpSpPr>
          <p:cNvPr id="28" name="Group 27">
            <a:extLst>
              <a:ext uri="{FF2B5EF4-FFF2-40B4-BE49-F238E27FC236}">
                <a16:creationId xmlns:a16="http://schemas.microsoft.com/office/drawing/2014/main" id="{88CF1267-4931-45F4-8CE7-0A164EC5D2A4}"/>
              </a:ext>
            </a:extLst>
          </p:cNvPr>
          <p:cNvGrpSpPr/>
          <p:nvPr userDrawn="1"/>
        </p:nvGrpSpPr>
        <p:grpSpPr>
          <a:xfrm>
            <a:off x="1602768" y="2537718"/>
            <a:ext cx="123290" cy="585626"/>
            <a:chOff x="1602768" y="2537718"/>
            <a:chExt cx="123290" cy="585626"/>
          </a:xfrm>
          <a:solidFill>
            <a:schemeClr val="tx2"/>
          </a:solidFill>
        </p:grpSpPr>
        <p:cxnSp>
          <p:nvCxnSpPr>
            <p:cNvPr id="14" name="Straight Connector 13">
              <a:extLst>
                <a:ext uri="{FF2B5EF4-FFF2-40B4-BE49-F238E27FC236}">
                  <a16:creationId xmlns:a16="http://schemas.microsoft.com/office/drawing/2014/main" id="{D9593919-88D8-4B1C-9F23-B2DF8B6784FA}"/>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BF71FD9-BB00-4C9D-824F-09198BBF74FA}"/>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F99B1172-2E36-48DA-92A9-BF06B06B5917}"/>
              </a:ext>
            </a:extLst>
          </p:cNvPr>
          <p:cNvGrpSpPr/>
          <p:nvPr userDrawn="1"/>
        </p:nvGrpSpPr>
        <p:grpSpPr>
          <a:xfrm>
            <a:off x="409252" y="3217095"/>
            <a:ext cx="11373494" cy="506002"/>
            <a:chOff x="406685" y="3175999"/>
            <a:chExt cx="11373494" cy="506002"/>
          </a:xfrm>
        </p:grpSpPr>
        <p:sp>
          <p:nvSpPr>
            <p:cNvPr id="18" name="Parallelogram 17">
              <a:extLst>
                <a:ext uri="{FF2B5EF4-FFF2-40B4-BE49-F238E27FC236}">
                  <a16:creationId xmlns:a16="http://schemas.microsoft.com/office/drawing/2014/main" id="{A699446E-101F-4020-B253-BAA59A10ED48}"/>
                </a:ext>
              </a:extLst>
            </p:cNvPr>
            <p:cNvSpPr/>
            <p:nvPr userDrawn="1"/>
          </p:nvSpPr>
          <p:spPr>
            <a:xfrm>
              <a:off x="406685" y="3175999"/>
              <a:ext cx="2322816" cy="506002"/>
            </a:xfrm>
            <a:prstGeom prst="parallelogram">
              <a:avLst>
                <a:gd name="adj" fmla="val 595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JANUARY</a:t>
              </a:r>
            </a:p>
          </p:txBody>
        </p:sp>
        <p:sp>
          <p:nvSpPr>
            <p:cNvPr id="19" name="Parallelogram 18">
              <a:extLst>
                <a:ext uri="{FF2B5EF4-FFF2-40B4-BE49-F238E27FC236}">
                  <a16:creationId xmlns:a16="http://schemas.microsoft.com/office/drawing/2014/main" id="{4546DEA4-99BF-4F38-AD25-66E535451EC7}"/>
                </a:ext>
              </a:extLst>
            </p:cNvPr>
            <p:cNvSpPr/>
            <p:nvPr userDrawn="1"/>
          </p:nvSpPr>
          <p:spPr>
            <a:xfrm>
              <a:off x="2669354" y="3175999"/>
              <a:ext cx="2322816" cy="506002"/>
            </a:xfrm>
            <a:prstGeom prst="parallelogram">
              <a:avLst>
                <a:gd name="adj" fmla="val 5951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FEBRUARY</a:t>
              </a:r>
            </a:p>
          </p:txBody>
        </p:sp>
        <p:sp>
          <p:nvSpPr>
            <p:cNvPr id="20" name="Parallelogram 19">
              <a:extLst>
                <a:ext uri="{FF2B5EF4-FFF2-40B4-BE49-F238E27FC236}">
                  <a16:creationId xmlns:a16="http://schemas.microsoft.com/office/drawing/2014/main" id="{F7649109-A946-4122-A4F0-7AB3740318ED}"/>
                </a:ext>
              </a:extLst>
            </p:cNvPr>
            <p:cNvSpPr/>
            <p:nvPr userDrawn="1"/>
          </p:nvSpPr>
          <p:spPr>
            <a:xfrm>
              <a:off x="4932023" y="3175999"/>
              <a:ext cx="2322816" cy="506002"/>
            </a:xfrm>
            <a:prstGeom prst="parallelogram">
              <a:avLst>
                <a:gd name="adj" fmla="val 595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MARCH</a:t>
              </a:r>
            </a:p>
          </p:txBody>
        </p:sp>
        <p:sp>
          <p:nvSpPr>
            <p:cNvPr id="21" name="Parallelogram 20">
              <a:extLst>
                <a:ext uri="{FF2B5EF4-FFF2-40B4-BE49-F238E27FC236}">
                  <a16:creationId xmlns:a16="http://schemas.microsoft.com/office/drawing/2014/main" id="{FF21E5CE-E72B-4E92-BD31-1687D038F53A}"/>
                </a:ext>
              </a:extLst>
            </p:cNvPr>
            <p:cNvSpPr/>
            <p:nvPr userDrawn="1"/>
          </p:nvSpPr>
          <p:spPr>
            <a:xfrm>
              <a:off x="7194693" y="3175999"/>
              <a:ext cx="2322816" cy="506002"/>
            </a:xfrm>
            <a:prstGeom prst="parallelogram">
              <a:avLst>
                <a:gd name="adj" fmla="val 5951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APRIL</a:t>
              </a:r>
            </a:p>
          </p:txBody>
        </p:sp>
        <p:sp>
          <p:nvSpPr>
            <p:cNvPr id="22" name="Parallelogram 21">
              <a:extLst>
                <a:ext uri="{FF2B5EF4-FFF2-40B4-BE49-F238E27FC236}">
                  <a16:creationId xmlns:a16="http://schemas.microsoft.com/office/drawing/2014/main" id="{03427C2E-DFAB-4FB9-A611-F9B5E45F94C9}"/>
                </a:ext>
              </a:extLst>
            </p:cNvPr>
            <p:cNvSpPr/>
            <p:nvPr userDrawn="1"/>
          </p:nvSpPr>
          <p:spPr>
            <a:xfrm>
              <a:off x="9457363" y="3175999"/>
              <a:ext cx="2322816" cy="506002"/>
            </a:xfrm>
            <a:prstGeom prst="parallelogram">
              <a:avLst>
                <a:gd name="adj" fmla="val 595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MAY</a:t>
              </a:r>
            </a:p>
          </p:txBody>
        </p:sp>
      </p:grpSp>
      <p:sp>
        <p:nvSpPr>
          <p:cNvPr id="24" name="Text Placeholder 23">
            <a:extLst>
              <a:ext uri="{FF2B5EF4-FFF2-40B4-BE49-F238E27FC236}">
                <a16:creationId xmlns:a16="http://schemas.microsoft.com/office/drawing/2014/main" id="{FE98CF56-49D9-4EE0-8948-7B306B044B64}"/>
              </a:ext>
            </a:extLst>
          </p:cNvPr>
          <p:cNvSpPr>
            <a:spLocks noGrp="1"/>
          </p:cNvSpPr>
          <p:nvPr>
            <p:ph type="body" sz="quarter" idx="13" hasCustomPrompt="1"/>
          </p:nvPr>
        </p:nvSpPr>
        <p:spPr>
          <a:xfrm>
            <a:off x="409252" y="2014037"/>
            <a:ext cx="2541588" cy="4154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mn-lt"/>
                <a:ea typeface="+mn-ea"/>
                <a:cs typeface="+mn-cs"/>
              </a:rPr>
              <a:t>Consectetur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adipiscing</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elit</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sed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do </a:t>
            </a:r>
            <a:r>
              <a:rPr kumimoji="0" lang="en-US" sz="1200" b="0" i="0" u="none" strike="noStrike" kern="1200" cap="none" spc="0" normalizeH="0" baseline="0" noProof="0" dirty="0" err="1">
                <a:ln>
                  <a:noFill/>
                </a:ln>
                <a:solidFill>
                  <a:srgbClr val="FFFFFF"/>
                </a:solidFill>
                <a:effectLst/>
                <a:uLnTx/>
                <a:uFillTx/>
                <a:latin typeface="+mn-lt"/>
                <a:ea typeface="+mn-ea"/>
                <a:cs typeface="+mn-cs"/>
              </a:rPr>
              <a:t>eiusmod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tempor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incididunt</a:t>
            </a:r>
            <a:r>
              <a:rPr kumimoji="0" lang="en-US" sz="1200" b="0" i="0" u="none" strike="noStrike" kern="1200" cap="none" spc="0" normalizeH="0" baseline="0" noProof="0" dirty="0">
                <a:ln>
                  <a:noFill/>
                </a:ln>
                <a:solidFill>
                  <a:srgbClr val="FFFFFF"/>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2836CD16-3EF1-4753-8B0C-05095A81A9EE}"/>
              </a:ext>
            </a:extLst>
          </p:cNvPr>
          <p:cNvGrpSpPr/>
          <p:nvPr userDrawn="1"/>
        </p:nvGrpSpPr>
        <p:grpSpPr>
          <a:xfrm rot="10800000">
            <a:off x="3690559" y="3840950"/>
            <a:ext cx="123290" cy="585626"/>
            <a:chOff x="1602768" y="2537718"/>
            <a:chExt cx="123290" cy="585626"/>
          </a:xfrm>
          <a:solidFill>
            <a:schemeClr val="tx2"/>
          </a:solidFill>
        </p:grpSpPr>
        <p:cxnSp>
          <p:nvCxnSpPr>
            <p:cNvPr id="30" name="Straight Connector 29">
              <a:extLst>
                <a:ext uri="{FF2B5EF4-FFF2-40B4-BE49-F238E27FC236}">
                  <a16:creationId xmlns:a16="http://schemas.microsoft.com/office/drawing/2014/main" id="{7C07BB6C-738F-4079-841F-97F39F4D45B7}"/>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AF7367F-B016-4736-BD59-3AB55DA60F75}"/>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23">
            <a:extLst>
              <a:ext uri="{FF2B5EF4-FFF2-40B4-BE49-F238E27FC236}">
                <a16:creationId xmlns:a16="http://schemas.microsoft.com/office/drawing/2014/main" id="{7F96BFBA-B6DC-4545-A84F-FC358D802210}"/>
              </a:ext>
            </a:extLst>
          </p:cNvPr>
          <p:cNvSpPr>
            <a:spLocks noGrp="1"/>
          </p:cNvSpPr>
          <p:nvPr>
            <p:ph type="body" sz="quarter" idx="15" hasCustomPrompt="1"/>
          </p:nvPr>
        </p:nvSpPr>
        <p:spPr>
          <a:xfrm>
            <a:off x="2481409" y="4831273"/>
            <a:ext cx="2541588" cy="4154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mn-lt"/>
                <a:ea typeface="+mn-ea"/>
                <a:cs typeface="+mn-cs"/>
              </a:rPr>
              <a:t>Consectetur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adipiscing</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elit</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sed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do </a:t>
            </a:r>
            <a:r>
              <a:rPr kumimoji="0" lang="en-US" sz="1200" b="0" i="0" u="none" strike="noStrike" kern="1200" cap="none" spc="0" normalizeH="0" baseline="0" noProof="0" dirty="0" err="1">
                <a:ln>
                  <a:noFill/>
                </a:ln>
                <a:solidFill>
                  <a:srgbClr val="FFFFFF"/>
                </a:solidFill>
                <a:effectLst/>
                <a:uLnTx/>
                <a:uFillTx/>
                <a:latin typeface="+mn-lt"/>
                <a:ea typeface="+mn-ea"/>
                <a:cs typeface="+mn-cs"/>
              </a:rPr>
              <a:t>eiusmod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tempor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incididunt</a:t>
            </a:r>
            <a:r>
              <a:rPr kumimoji="0" lang="en-US" sz="1200" b="0" i="0" u="none" strike="noStrike" kern="1200" cap="none" spc="0" normalizeH="0" baseline="0" noProof="0" dirty="0">
                <a:ln>
                  <a:noFill/>
                </a:ln>
                <a:solidFill>
                  <a:srgbClr val="FFFFFF"/>
                </a:solidFill>
                <a:effectLst/>
                <a:uLnTx/>
                <a:uFillTx/>
                <a:latin typeface="+mn-lt"/>
                <a:ea typeface="+mn-ea"/>
                <a:cs typeface="+mn-cs"/>
              </a:rPr>
              <a:t>.</a:t>
            </a:r>
          </a:p>
        </p:txBody>
      </p:sp>
      <p:sp>
        <p:nvSpPr>
          <p:cNvPr id="33" name="Text Placeholder 23">
            <a:extLst>
              <a:ext uri="{FF2B5EF4-FFF2-40B4-BE49-F238E27FC236}">
                <a16:creationId xmlns:a16="http://schemas.microsoft.com/office/drawing/2014/main" id="{09F7AE02-7B72-41CA-BBBA-690477320ED4}"/>
              </a:ext>
            </a:extLst>
          </p:cNvPr>
          <p:cNvSpPr>
            <a:spLocks noGrp="1"/>
          </p:cNvSpPr>
          <p:nvPr>
            <p:ph type="body" sz="quarter" idx="16" hasCustomPrompt="1"/>
          </p:nvPr>
        </p:nvSpPr>
        <p:spPr>
          <a:xfrm>
            <a:off x="2481409" y="4520326"/>
            <a:ext cx="2541588" cy="28750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n-lt"/>
                <a:ea typeface="+mn-ea"/>
                <a:cs typeface="+mn-cs"/>
              </a:rPr>
              <a:t>Lorem Ipsum Dolor </a:t>
            </a:r>
          </a:p>
        </p:txBody>
      </p:sp>
      <p:grpSp>
        <p:nvGrpSpPr>
          <p:cNvPr id="34" name="Group 33">
            <a:extLst>
              <a:ext uri="{FF2B5EF4-FFF2-40B4-BE49-F238E27FC236}">
                <a16:creationId xmlns:a16="http://schemas.microsoft.com/office/drawing/2014/main" id="{4091BA52-5A79-4CAB-AA26-A5756F64F583}"/>
              </a:ext>
            </a:extLst>
          </p:cNvPr>
          <p:cNvGrpSpPr/>
          <p:nvPr userDrawn="1"/>
        </p:nvGrpSpPr>
        <p:grpSpPr>
          <a:xfrm>
            <a:off x="6034353" y="2537718"/>
            <a:ext cx="123290" cy="585626"/>
            <a:chOff x="1602768" y="2537718"/>
            <a:chExt cx="123290" cy="585626"/>
          </a:xfrm>
          <a:solidFill>
            <a:schemeClr val="tx2"/>
          </a:solidFill>
        </p:grpSpPr>
        <p:cxnSp>
          <p:nvCxnSpPr>
            <p:cNvPr id="35" name="Straight Connector 34">
              <a:extLst>
                <a:ext uri="{FF2B5EF4-FFF2-40B4-BE49-F238E27FC236}">
                  <a16:creationId xmlns:a16="http://schemas.microsoft.com/office/drawing/2014/main" id="{25FF8A3A-6415-482C-8089-34FDE6C49116}"/>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BE66E73-E607-49A1-B68F-EA52DE35CB07}"/>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23">
            <a:extLst>
              <a:ext uri="{FF2B5EF4-FFF2-40B4-BE49-F238E27FC236}">
                <a16:creationId xmlns:a16="http://schemas.microsoft.com/office/drawing/2014/main" id="{FC353EB4-FA83-4005-9982-8EDF80209855}"/>
              </a:ext>
            </a:extLst>
          </p:cNvPr>
          <p:cNvSpPr>
            <a:spLocks noGrp="1"/>
          </p:cNvSpPr>
          <p:nvPr>
            <p:ph type="body" sz="quarter" idx="17" hasCustomPrompt="1"/>
          </p:nvPr>
        </p:nvSpPr>
        <p:spPr>
          <a:xfrm>
            <a:off x="4886849" y="2014037"/>
            <a:ext cx="2541588" cy="4154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mn-lt"/>
                <a:ea typeface="+mn-ea"/>
                <a:cs typeface="+mn-cs"/>
              </a:rPr>
              <a:t>Consectetur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adipiscing</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elit</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sed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do </a:t>
            </a:r>
            <a:r>
              <a:rPr kumimoji="0" lang="en-US" sz="1200" b="0" i="0" u="none" strike="noStrike" kern="1200" cap="none" spc="0" normalizeH="0" baseline="0" noProof="0" dirty="0" err="1">
                <a:ln>
                  <a:noFill/>
                </a:ln>
                <a:solidFill>
                  <a:srgbClr val="FFFFFF"/>
                </a:solidFill>
                <a:effectLst/>
                <a:uLnTx/>
                <a:uFillTx/>
                <a:latin typeface="+mn-lt"/>
                <a:ea typeface="+mn-ea"/>
                <a:cs typeface="+mn-cs"/>
              </a:rPr>
              <a:t>eiusmod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tempor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incididunt</a:t>
            </a:r>
            <a:r>
              <a:rPr kumimoji="0" lang="en-US" sz="1200" b="0" i="0" u="none" strike="noStrike" kern="1200" cap="none" spc="0" normalizeH="0" baseline="0" noProof="0" dirty="0">
                <a:ln>
                  <a:noFill/>
                </a:ln>
                <a:solidFill>
                  <a:srgbClr val="FFFFFF"/>
                </a:solidFill>
                <a:effectLst/>
                <a:uLnTx/>
                <a:uFillTx/>
                <a:latin typeface="+mn-lt"/>
                <a:ea typeface="+mn-ea"/>
                <a:cs typeface="+mn-cs"/>
              </a:rPr>
              <a:t>.</a:t>
            </a:r>
          </a:p>
        </p:txBody>
      </p:sp>
      <p:sp>
        <p:nvSpPr>
          <p:cNvPr id="38" name="Text Placeholder 23">
            <a:extLst>
              <a:ext uri="{FF2B5EF4-FFF2-40B4-BE49-F238E27FC236}">
                <a16:creationId xmlns:a16="http://schemas.microsoft.com/office/drawing/2014/main" id="{F50F63B2-7BE2-458F-B8F4-C5D34029839B}"/>
              </a:ext>
            </a:extLst>
          </p:cNvPr>
          <p:cNvSpPr>
            <a:spLocks noGrp="1"/>
          </p:cNvSpPr>
          <p:nvPr>
            <p:ph type="body" sz="quarter" idx="18" hasCustomPrompt="1"/>
          </p:nvPr>
        </p:nvSpPr>
        <p:spPr>
          <a:xfrm>
            <a:off x="4886849" y="1703090"/>
            <a:ext cx="2541588" cy="28750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n-lt"/>
                <a:ea typeface="+mn-ea"/>
                <a:cs typeface="+mn-cs"/>
              </a:rPr>
              <a:t>Lorem Ipsum Dolor </a:t>
            </a:r>
          </a:p>
        </p:txBody>
      </p:sp>
      <p:grpSp>
        <p:nvGrpSpPr>
          <p:cNvPr id="39" name="Group 38">
            <a:extLst>
              <a:ext uri="{FF2B5EF4-FFF2-40B4-BE49-F238E27FC236}">
                <a16:creationId xmlns:a16="http://schemas.microsoft.com/office/drawing/2014/main" id="{859E1E28-F81D-47AB-B89E-D20C3A12D0D5}"/>
              </a:ext>
            </a:extLst>
          </p:cNvPr>
          <p:cNvGrpSpPr/>
          <p:nvPr userDrawn="1"/>
        </p:nvGrpSpPr>
        <p:grpSpPr>
          <a:xfrm rot="10800000">
            <a:off x="8272833" y="3840950"/>
            <a:ext cx="123290" cy="585626"/>
            <a:chOff x="1602768" y="2537718"/>
            <a:chExt cx="123290" cy="585626"/>
          </a:xfrm>
          <a:solidFill>
            <a:schemeClr val="tx2"/>
          </a:solidFill>
        </p:grpSpPr>
        <p:cxnSp>
          <p:nvCxnSpPr>
            <p:cNvPr id="40" name="Straight Connector 39">
              <a:extLst>
                <a:ext uri="{FF2B5EF4-FFF2-40B4-BE49-F238E27FC236}">
                  <a16:creationId xmlns:a16="http://schemas.microsoft.com/office/drawing/2014/main" id="{437426DB-4E59-460D-BA07-91C2AA7000A7}"/>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F18C1D25-F344-4CE1-876B-EB44E6EB37A8}"/>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 Placeholder 23">
            <a:extLst>
              <a:ext uri="{FF2B5EF4-FFF2-40B4-BE49-F238E27FC236}">
                <a16:creationId xmlns:a16="http://schemas.microsoft.com/office/drawing/2014/main" id="{FC4C199B-1DF3-4B6C-9044-FBE141DB7267}"/>
              </a:ext>
            </a:extLst>
          </p:cNvPr>
          <p:cNvSpPr>
            <a:spLocks noGrp="1"/>
          </p:cNvSpPr>
          <p:nvPr>
            <p:ph type="body" sz="quarter" idx="19" hasCustomPrompt="1"/>
          </p:nvPr>
        </p:nvSpPr>
        <p:spPr>
          <a:xfrm>
            <a:off x="7063683" y="4831273"/>
            <a:ext cx="2541588" cy="4154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mn-lt"/>
                <a:ea typeface="+mn-ea"/>
                <a:cs typeface="+mn-cs"/>
              </a:rPr>
              <a:t>Consectetur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adipiscing</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elit</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sed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do </a:t>
            </a:r>
            <a:r>
              <a:rPr kumimoji="0" lang="en-US" sz="1200" b="0" i="0" u="none" strike="noStrike" kern="1200" cap="none" spc="0" normalizeH="0" baseline="0" noProof="0" dirty="0" err="1">
                <a:ln>
                  <a:noFill/>
                </a:ln>
                <a:solidFill>
                  <a:srgbClr val="FFFFFF"/>
                </a:solidFill>
                <a:effectLst/>
                <a:uLnTx/>
                <a:uFillTx/>
                <a:latin typeface="+mn-lt"/>
                <a:ea typeface="+mn-ea"/>
                <a:cs typeface="+mn-cs"/>
              </a:rPr>
              <a:t>eiusmod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tempor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incididunt</a:t>
            </a:r>
            <a:r>
              <a:rPr kumimoji="0" lang="en-US" sz="1200" b="0" i="0" u="none" strike="noStrike" kern="1200" cap="none" spc="0" normalizeH="0" baseline="0" noProof="0" dirty="0">
                <a:ln>
                  <a:noFill/>
                </a:ln>
                <a:solidFill>
                  <a:srgbClr val="FFFFFF"/>
                </a:solidFill>
                <a:effectLst/>
                <a:uLnTx/>
                <a:uFillTx/>
                <a:latin typeface="+mn-lt"/>
                <a:ea typeface="+mn-ea"/>
                <a:cs typeface="+mn-cs"/>
              </a:rPr>
              <a:t>.</a:t>
            </a:r>
          </a:p>
        </p:txBody>
      </p:sp>
      <p:sp>
        <p:nvSpPr>
          <p:cNvPr id="43" name="Text Placeholder 23">
            <a:extLst>
              <a:ext uri="{FF2B5EF4-FFF2-40B4-BE49-F238E27FC236}">
                <a16:creationId xmlns:a16="http://schemas.microsoft.com/office/drawing/2014/main" id="{2F14D7D9-4C8A-47B7-B803-E0E49F49187F}"/>
              </a:ext>
            </a:extLst>
          </p:cNvPr>
          <p:cNvSpPr>
            <a:spLocks noGrp="1"/>
          </p:cNvSpPr>
          <p:nvPr>
            <p:ph type="body" sz="quarter" idx="20" hasCustomPrompt="1"/>
          </p:nvPr>
        </p:nvSpPr>
        <p:spPr>
          <a:xfrm>
            <a:off x="7063683" y="4520326"/>
            <a:ext cx="2541588" cy="28750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n-lt"/>
                <a:ea typeface="+mn-ea"/>
                <a:cs typeface="+mn-cs"/>
              </a:rPr>
              <a:t>Lorem Ipsum Dolor </a:t>
            </a:r>
          </a:p>
        </p:txBody>
      </p:sp>
      <p:grpSp>
        <p:nvGrpSpPr>
          <p:cNvPr id="44" name="Group 43">
            <a:extLst>
              <a:ext uri="{FF2B5EF4-FFF2-40B4-BE49-F238E27FC236}">
                <a16:creationId xmlns:a16="http://schemas.microsoft.com/office/drawing/2014/main" id="{2040D7BD-F169-4920-BAF9-2345E09B5B24}"/>
              </a:ext>
            </a:extLst>
          </p:cNvPr>
          <p:cNvGrpSpPr/>
          <p:nvPr userDrawn="1"/>
        </p:nvGrpSpPr>
        <p:grpSpPr>
          <a:xfrm>
            <a:off x="10607434" y="2537718"/>
            <a:ext cx="123290" cy="585626"/>
            <a:chOff x="1602768" y="2537718"/>
            <a:chExt cx="123290" cy="585626"/>
          </a:xfrm>
          <a:solidFill>
            <a:schemeClr val="tx2"/>
          </a:solidFill>
        </p:grpSpPr>
        <p:cxnSp>
          <p:nvCxnSpPr>
            <p:cNvPr id="45" name="Straight Connector 44">
              <a:extLst>
                <a:ext uri="{FF2B5EF4-FFF2-40B4-BE49-F238E27FC236}">
                  <a16:creationId xmlns:a16="http://schemas.microsoft.com/office/drawing/2014/main" id="{5845E547-4652-4580-AF15-6CA8B15BFE9A}"/>
                </a:ext>
              </a:extLst>
            </p:cNvPr>
            <p:cNvCxnSpPr>
              <a:cxnSpLocks/>
            </p:cNvCxnSpPr>
            <p:nvPr userDrawn="1"/>
          </p:nvCxnSpPr>
          <p:spPr>
            <a:xfrm flipV="1">
              <a:off x="1664413" y="2661007"/>
              <a:ext cx="0" cy="462337"/>
            </a:xfrm>
            <a:prstGeom prst="line">
              <a:avLst/>
            </a:prstGeom>
            <a:grpFill/>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8D0CC5E6-846A-47C4-BE82-A7C5C5E21E17}"/>
                </a:ext>
              </a:extLst>
            </p:cNvPr>
            <p:cNvSpPr/>
            <p:nvPr userDrawn="1"/>
          </p:nvSpPr>
          <p:spPr>
            <a:xfrm>
              <a:off x="1602768" y="2537718"/>
              <a:ext cx="123290" cy="12329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Placeholder 23">
            <a:extLst>
              <a:ext uri="{FF2B5EF4-FFF2-40B4-BE49-F238E27FC236}">
                <a16:creationId xmlns:a16="http://schemas.microsoft.com/office/drawing/2014/main" id="{BA236539-C2F4-4FF6-8131-8834E1268017}"/>
              </a:ext>
            </a:extLst>
          </p:cNvPr>
          <p:cNvSpPr>
            <a:spLocks noGrp="1"/>
          </p:cNvSpPr>
          <p:nvPr>
            <p:ph type="body" sz="quarter" idx="21" hasCustomPrompt="1"/>
          </p:nvPr>
        </p:nvSpPr>
        <p:spPr>
          <a:xfrm>
            <a:off x="9459930" y="2014037"/>
            <a:ext cx="2541588" cy="4154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mn-lt"/>
                <a:ea typeface="+mn-ea"/>
                <a:cs typeface="+mn-cs"/>
              </a:rPr>
              <a:t>Consectetur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adipiscing</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elit</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sed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do </a:t>
            </a:r>
            <a:r>
              <a:rPr kumimoji="0" lang="en-US" sz="1200" b="0" i="0" u="none" strike="noStrike" kern="1200" cap="none" spc="0" normalizeH="0" baseline="0" noProof="0" dirty="0" err="1">
                <a:ln>
                  <a:noFill/>
                </a:ln>
                <a:solidFill>
                  <a:srgbClr val="FFFFFF"/>
                </a:solidFill>
                <a:effectLst/>
                <a:uLnTx/>
                <a:uFillTx/>
                <a:latin typeface="+mn-lt"/>
                <a:ea typeface="+mn-ea"/>
                <a:cs typeface="+mn-cs"/>
              </a:rPr>
              <a:t>eiusmod</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tempor</a:t>
            </a:r>
            <a:r>
              <a:rPr kumimoji="0" lang="en-US" sz="1200" b="0" i="0" u="none" strike="noStrike" kern="1200" cap="none" spc="0" normalizeH="0" baseline="0" noProof="0" dirty="0">
                <a:ln>
                  <a:noFill/>
                </a:ln>
                <a:solidFill>
                  <a:srgbClr val="FFFFFF"/>
                </a:solidFill>
                <a:effectLst/>
                <a:uLnTx/>
                <a:uFillTx/>
                <a:latin typeface="+mn-lt"/>
                <a:ea typeface="+mn-ea"/>
                <a:cs typeface="+mn-cs"/>
              </a:rPr>
              <a:t> </a:t>
            </a:r>
            <a:r>
              <a:rPr kumimoji="0" lang="en-US" sz="1200" b="0" i="0" u="none" strike="noStrike" kern="1200" cap="none" spc="0" normalizeH="0" baseline="0" noProof="0" dirty="0" err="1">
                <a:ln>
                  <a:noFill/>
                </a:ln>
                <a:solidFill>
                  <a:srgbClr val="FFFFFF"/>
                </a:solidFill>
                <a:effectLst/>
                <a:uLnTx/>
                <a:uFillTx/>
                <a:latin typeface="+mn-lt"/>
                <a:ea typeface="+mn-ea"/>
                <a:cs typeface="+mn-cs"/>
              </a:rPr>
              <a:t>incididunt</a:t>
            </a:r>
            <a:r>
              <a:rPr kumimoji="0" lang="en-US" sz="1200" b="0" i="0" u="none" strike="noStrike" kern="1200" cap="none" spc="0" normalizeH="0" baseline="0" noProof="0" dirty="0">
                <a:ln>
                  <a:noFill/>
                </a:ln>
                <a:solidFill>
                  <a:srgbClr val="FFFFFF"/>
                </a:solidFill>
                <a:effectLst/>
                <a:uLnTx/>
                <a:uFillTx/>
                <a:latin typeface="+mn-lt"/>
                <a:ea typeface="+mn-ea"/>
                <a:cs typeface="+mn-cs"/>
              </a:rPr>
              <a:t>.</a:t>
            </a:r>
          </a:p>
        </p:txBody>
      </p:sp>
      <p:sp>
        <p:nvSpPr>
          <p:cNvPr id="48" name="Text Placeholder 23">
            <a:extLst>
              <a:ext uri="{FF2B5EF4-FFF2-40B4-BE49-F238E27FC236}">
                <a16:creationId xmlns:a16="http://schemas.microsoft.com/office/drawing/2014/main" id="{0AF894AB-DA10-4943-A121-DC105788137F}"/>
              </a:ext>
            </a:extLst>
          </p:cNvPr>
          <p:cNvSpPr>
            <a:spLocks noGrp="1"/>
          </p:cNvSpPr>
          <p:nvPr>
            <p:ph type="body" sz="quarter" idx="22" hasCustomPrompt="1"/>
          </p:nvPr>
        </p:nvSpPr>
        <p:spPr>
          <a:xfrm>
            <a:off x="9459930" y="1703090"/>
            <a:ext cx="2541588" cy="28750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no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n-lt"/>
                <a:ea typeface="+mn-ea"/>
                <a:cs typeface="+mn-cs"/>
              </a:rPr>
              <a:t>Lorem Ipsum Dolor </a:t>
            </a:r>
          </a:p>
        </p:txBody>
      </p:sp>
      <p:sp>
        <p:nvSpPr>
          <p:cNvPr id="27" name="Text Placeholder 23">
            <a:extLst>
              <a:ext uri="{FF2B5EF4-FFF2-40B4-BE49-F238E27FC236}">
                <a16:creationId xmlns:a16="http://schemas.microsoft.com/office/drawing/2014/main" id="{6D1A5D58-B929-4B60-A518-F2EFDEE4CD0E}"/>
              </a:ext>
            </a:extLst>
          </p:cNvPr>
          <p:cNvSpPr>
            <a:spLocks noGrp="1"/>
          </p:cNvSpPr>
          <p:nvPr>
            <p:ph type="body" sz="quarter" idx="14" hasCustomPrompt="1"/>
          </p:nvPr>
        </p:nvSpPr>
        <p:spPr>
          <a:xfrm>
            <a:off x="409252" y="1703090"/>
            <a:ext cx="2541588" cy="28750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n-lt"/>
                <a:ea typeface="+mn-ea"/>
                <a:cs typeface="+mn-cs"/>
              </a:rPr>
              <a:t>Lorem Ipsum Dolor </a:t>
            </a:r>
          </a:p>
        </p:txBody>
      </p:sp>
    </p:spTree>
    <p:extLst>
      <p:ext uri="{BB962C8B-B14F-4D97-AF65-F5344CB8AC3E}">
        <p14:creationId xmlns:p14="http://schemas.microsoft.com/office/powerpoint/2010/main" val="642312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86C3-57AD-40E0-B176-2B882F496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290BE-8CEA-41FD-933B-AD5E232C6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2B6AA-5999-4AA3-A4E8-CD3817FC474C}"/>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5" name="Footer Placeholder 4">
            <a:extLst>
              <a:ext uri="{FF2B5EF4-FFF2-40B4-BE49-F238E27FC236}">
                <a16:creationId xmlns:a16="http://schemas.microsoft.com/office/drawing/2014/main" id="{D6A4FDED-A6D0-4EF3-B62A-7615CBB1B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1ABA3-8701-4AD6-AA81-EF95F15CCF6C}"/>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220040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D7D64-1368-46AA-A75D-AD6BA772D727}" type="datetimeFigureOut">
              <a:rPr lang="en-US" smtClean="0"/>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334697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AF50-FA45-49E2-B295-BA2617147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E3E638-8811-427A-A627-6C8B9C6CBF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A4E5A6-72B7-4C8F-BD1A-3094F85C9F91}"/>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5" name="Footer Placeholder 4">
            <a:extLst>
              <a:ext uri="{FF2B5EF4-FFF2-40B4-BE49-F238E27FC236}">
                <a16:creationId xmlns:a16="http://schemas.microsoft.com/office/drawing/2014/main" id="{8B9392D7-B80E-454C-BC75-E1DBBEA21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0BE35-009A-4EF7-806D-4D9C17FAE983}"/>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1445957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FA98-0AA3-488E-8591-1D47FA736E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7EEAF-A3EF-47D7-AA3F-27D975686F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C400D4-A5F0-434C-8D28-9CE0603C98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08E0E-1CFA-4608-822A-2FAF203DBFD4}"/>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6" name="Footer Placeholder 5">
            <a:extLst>
              <a:ext uri="{FF2B5EF4-FFF2-40B4-BE49-F238E27FC236}">
                <a16:creationId xmlns:a16="http://schemas.microsoft.com/office/drawing/2014/main" id="{6AE7FE4B-2475-47E6-8694-A5DE9E20E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17348-8A1C-4AF3-AAA3-61836571559C}"/>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424744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4772-E5D6-4ABA-803D-DF89AEB4B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21D5D-F19D-4AD8-85D2-9A919F0AE6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DB26E-B51E-4F80-BC1F-74EEB6CA48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E771E0-93DE-408B-9DF6-C139C7E1A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17B7A-7AB7-4980-B590-8395ABF395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B6D86-868B-4478-844C-3CE402943E02}"/>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8" name="Footer Placeholder 7">
            <a:extLst>
              <a:ext uri="{FF2B5EF4-FFF2-40B4-BE49-F238E27FC236}">
                <a16:creationId xmlns:a16="http://schemas.microsoft.com/office/drawing/2014/main" id="{1CC2C1D0-FFD3-4C1F-8736-6C2823F28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0A93DF-6F93-41BA-A3B5-7127306F09BE}"/>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043905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6EFE-46E1-49F6-BCED-4D784E2755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CB2628-78C5-4F39-8219-EADA7B183B2E}"/>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4" name="Footer Placeholder 3">
            <a:extLst>
              <a:ext uri="{FF2B5EF4-FFF2-40B4-BE49-F238E27FC236}">
                <a16:creationId xmlns:a16="http://schemas.microsoft.com/office/drawing/2014/main" id="{30E6EC7A-7352-40AF-986A-CECEDFBB55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B4E9D-D092-416F-8571-3D25BBD72622}"/>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2354473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3E3852-1FE7-45C0-8ACA-4CA18F271006}"/>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3" name="Footer Placeholder 2">
            <a:extLst>
              <a:ext uri="{FF2B5EF4-FFF2-40B4-BE49-F238E27FC236}">
                <a16:creationId xmlns:a16="http://schemas.microsoft.com/office/drawing/2014/main" id="{128EA1CA-E316-44E5-A0B3-962D8986E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8EBB75-8A5B-4A13-8DC6-EAD6D2E7ED93}"/>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3427734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E950-A012-418E-9244-034871AB9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CCFE0-A5BC-4517-A9D2-8D45AB4DD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ACF9C-5AF6-4C39-9DF9-F8C38B302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42FB-ADC0-40B1-9BF1-0F78DC48CF34}"/>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6" name="Footer Placeholder 5">
            <a:extLst>
              <a:ext uri="{FF2B5EF4-FFF2-40B4-BE49-F238E27FC236}">
                <a16:creationId xmlns:a16="http://schemas.microsoft.com/office/drawing/2014/main" id="{BBC34994-6818-456F-8F12-F02109F44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7E645-FA71-4362-957D-D17C3F0C6488}"/>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491745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094E-58C1-49FC-B97F-CD72EB9A7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233FE3-1EBD-49AA-94A9-965B34AA3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EF402F-6A08-4354-8C50-0AE33C54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CA6D5F-C099-43ED-9D74-89055C43D529}"/>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6" name="Footer Placeholder 5">
            <a:extLst>
              <a:ext uri="{FF2B5EF4-FFF2-40B4-BE49-F238E27FC236}">
                <a16:creationId xmlns:a16="http://schemas.microsoft.com/office/drawing/2014/main" id="{007D3C75-BF3D-4291-875C-2A7F8CB0B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A99A9-8D07-4B25-A064-64787E9E8434}"/>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225220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D77A-4CE9-43B6-893A-2622E86719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94EBB2-BB55-4472-A6C9-31F4E7E7B7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22562-82F2-4D10-9185-A3FCD39D688A}"/>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5" name="Footer Placeholder 4">
            <a:extLst>
              <a:ext uri="{FF2B5EF4-FFF2-40B4-BE49-F238E27FC236}">
                <a16:creationId xmlns:a16="http://schemas.microsoft.com/office/drawing/2014/main" id="{D816FE74-3BBD-44F6-8734-284ADE012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17E49-05F2-4791-A671-0D160C09FFFB}"/>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168322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712253-5E2B-487B-B94A-255315CBE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924888-9EA6-4350-8F80-8E8C582F25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65BB7-DE7F-4C95-A5E5-A2BF0999C6C8}"/>
              </a:ext>
            </a:extLst>
          </p:cNvPr>
          <p:cNvSpPr>
            <a:spLocks noGrp="1"/>
          </p:cNvSpPr>
          <p:nvPr>
            <p:ph type="dt" sz="half" idx="10"/>
          </p:nvPr>
        </p:nvSpPr>
        <p:spPr/>
        <p:txBody>
          <a:bodyPr/>
          <a:lstStyle/>
          <a:p>
            <a:fld id="{1C72D579-680B-4C5C-B357-2E0F08617743}" type="datetimeFigureOut">
              <a:rPr lang="en-US" smtClean="0"/>
              <a:t>5/19/2022</a:t>
            </a:fld>
            <a:endParaRPr lang="en-US"/>
          </a:p>
        </p:txBody>
      </p:sp>
      <p:sp>
        <p:nvSpPr>
          <p:cNvPr id="5" name="Footer Placeholder 4">
            <a:extLst>
              <a:ext uri="{FF2B5EF4-FFF2-40B4-BE49-F238E27FC236}">
                <a16:creationId xmlns:a16="http://schemas.microsoft.com/office/drawing/2014/main" id="{E7D2B124-CC9F-4331-B286-E51F1E3DD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5E707-F95E-4F1C-AA88-6C94665FDCEA}"/>
              </a:ext>
            </a:extLst>
          </p:cNvPr>
          <p:cNvSpPr>
            <a:spLocks noGrp="1"/>
          </p:cNvSpPr>
          <p:nvPr>
            <p:ph type="sldNum" sz="quarter" idx="12"/>
          </p:nvPr>
        </p:nvSpPr>
        <p:spPr/>
        <p:txBody>
          <a:bodyPr/>
          <a:lstStyle/>
          <a:p>
            <a:fld id="{073EEA1D-F294-4872-A789-B0B343E9D0B7}" type="slidenum">
              <a:rPr lang="en-US" smtClean="0"/>
              <a:t>‹#›</a:t>
            </a:fld>
            <a:endParaRPr lang="en-US"/>
          </a:p>
        </p:txBody>
      </p:sp>
    </p:spTree>
    <p:extLst>
      <p:ext uri="{BB962C8B-B14F-4D97-AF65-F5344CB8AC3E}">
        <p14:creationId xmlns:p14="http://schemas.microsoft.com/office/powerpoint/2010/main" val="1864055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stagram News Quotes 6">
    <p:spTree>
      <p:nvGrpSpPr>
        <p:cNvPr id="1" name=""/>
        <p:cNvGrpSpPr/>
        <p:nvPr/>
      </p:nvGrpSpPr>
      <p:grpSpPr>
        <a:xfrm>
          <a:off x="0" y="0"/>
          <a:ext cx="0" cy="0"/>
          <a:chOff x="0" y="0"/>
          <a:chExt cx="0" cy="0"/>
        </a:xfrm>
      </p:grpSpPr>
      <p:sp>
        <p:nvSpPr>
          <p:cNvPr id="75" name="Picture Placeholder 74">
            <a:extLst>
              <a:ext uri="{FF2B5EF4-FFF2-40B4-BE49-F238E27FC236}">
                <a16:creationId xmlns:a16="http://schemas.microsoft.com/office/drawing/2014/main" id="{5CD40473-43E6-422E-B6FE-A8E54833348F}"/>
              </a:ext>
            </a:extLst>
          </p:cNvPr>
          <p:cNvSpPr>
            <a:spLocks noGrp="1"/>
          </p:cNvSpPr>
          <p:nvPr>
            <p:ph type="pic" sz="quarter" idx="10" hasCustomPrompt="1"/>
          </p:nvPr>
        </p:nvSpPr>
        <p:spPr>
          <a:xfrm>
            <a:off x="0" y="0"/>
            <a:ext cx="12192000" cy="6858000"/>
          </a:xfrm>
        </p:spPr>
        <p:txBody>
          <a:bodyPr anchor="ctr">
            <a:normAutofit/>
          </a:bodyPr>
          <a:lstStyle>
            <a:lvl1pPr marL="0" indent="0">
              <a:buNone/>
              <a:defRPr sz="2400"/>
            </a:lvl1pPr>
          </a:lstStyle>
          <a:p>
            <a:r>
              <a:rPr lang="en-US" dirty="0"/>
              <a:t>Click to add picture</a:t>
            </a:r>
          </a:p>
        </p:txBody>
      </p:sp>
      <p:sp>
        <p:nvSpPr>
          <p:cNvPr id="76" name="Title 75">
            <a:extLst>
              <a:ext uri="{FF2B5EF4-FFF2-40B4-BE49-F238E27FC236}">
                <a16:creationId xmlns:a16="http://schemas.microsoft.com/office/drawing/2014/main" id="{68783343-FFB7-455B-B053-6A318FE58F2D}"/>
              </a:ext>
            </a:extLst>
          </p:cNvPr>
          <p:cNvSpPr>
            <a:spLocks noGrp="1"/>
          </p:cNvSpPr>
          <p:nvPr>
            <p:ph type="title"/>
          </p:nvPr>
        </p:nvSpPr>
        <p:spPr>
          <a:xfrm>
            <a:off x="3367555" y="1560988"/>
            <a:ext cx="5456891" cy="3156089"/>
          </a:xfrm>
        </p:spPr>
        <p:txBody>
          <a:bodyPr>
            <a:normAutofit/>
          </a:bodyPr>
          <a:lstStyle>
            <a:lvl1pPr algn="ctr">
              <a:defRPr sz="3200" b="1">
                <a:latin typeface="Helvetica Neue"/>
              </a:defRPr>
            </a:lvl1pPr>
          </a:lstStyle>
          <a:p>
            <a:r>
              <a:rPr lang="en-US"/>
              <a:t>Click to edit Master title style</a:t>
            </a:r>
            <a:endParaRPr lang="en-US" dirty="0"/>
          </a:p>
        </p:txBody>
      </p:sp>
    </p:spTree>
    <p:extLst>
      <p:ext uri="{BB962C8B-B14F-4D97-AF65-F5344CB8AC3E}">
        <p14:creationId xmlns:p14="http://schemas.microsoft.com/office/powerpoint/2010/main" val="426363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CD7D64-1368-46AA-A75D-AD6BA772D727}" type="datetimeFigureOut">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C1363-93D2-400E-8B9A-63F1514AB138}" type="slidenum">
              <a:rPr lang="en-US" smtClean="0"/>
              <a:t>‹#›</a:t>
            </a:fld>
            <a:endParaRPr lang="en-US"/>
          </a:p>
        </p:txBody>
      </p:sp>
    </p:spTree>
    <p:extLst>
      <p:ext uri="{BB962C8B-B14F-4D97-AF65-F5344CB8AC3E}">
        <p14:creationId xmlns:p14="http://schemas.microsoft.com/office/powerpoint/2010/main" val="1415247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nstagram News Quotes 9">
    <p:spTree>
      <p:nvGrpSpPr>
        <p:cNvPr id="1" name=""/>
        <p:cNvGrpSpPr/>
        <p:nvPr/>
      </p:nvGrpSpPr>
      <p:grpSpPr>
        <a:xfrm>
          <a:off x="0" y="0"/>
          <a:ext cx="0" cy="0"/>
          <a:chOff x="0" y="0"/>
          <a:chExt cx="0" cy="0"/>
        </a:xfrm>
      </p:grpSpPr>
      <p:sp>
        <p:nvSpPr>
          <p:cNvPr id="96" name="Picture Placeholder 95">
            <a:extLst>
              <a:ext uri="{FF2B5EF4-FFF2-40B4-BE49-F238E27FC236}">
                <a16:creationId xmlns:a16="http://schemas.microsoft.com/office/drawing/2014/main" id="{DD34F49D-0126-46A2-9635-6142936C9EFB}"/>
              </a:ext>
            </a:extLst>
          </p:cNvPr>
          <p:cNvSpPr>
            <a:spLocks noGrp="1"/>
          </p:cNvSpPr>
          <p:nvPr>
            <p:ph type="pic" sz="quarter" idx="10" hasCustomPrompt="1"/>
          </p:nvPr>
        </p:nvSpPr>
        <p:spPr>
          <a:xfrm>
            <a:off x="0" y="0"/>
            <a:ext cx="12192000" cy="6858000"/>
          </a:xfrm>
        </p:spPr>
        <p:txBody>
          <a:bodyPr>
            <a:normAutofit/>
          </a:bodyPr>
          <a:lstStyle>
            <a:lvl1pPr marL="0" indent="0" algn="ctr">
              <a:buNone/>
              <a:defRPr sz="2400"/>
            </a:lvl1pPr>
          </a:lstStyle>
          <a:p>
            <a:r>
              <a:rPr lang="en-US" dirty="0"/>
              <a:t>Click to add picture</a:t>
            </a:r>
          </a:p>
        </p:txBody>
      </p:sp>
      <p:sp>
        <p:nvSpPr>
          <p:cNvPr id="97" name="Title 96">
            <a:extLst>
              <a:ext uri="{FF2B5EF4-FFF2-40B4-BE49-F238E27FC236}">
                <a16:creationId xmlns:a16="http://schemas.microsoft.com/office/drawing/2014/main" id="{82A14B5D-982B-49AC-AE33-DC229C9EE46C}"/>
              </a:ext>
            </a:extLst>
          </p:cNvPr>
          <p:cNvSpPr>
            <a:spLocks noGrp="1"/>
          </p:cNvSpPr>
          <p:nvPr>
            <p:ph type="title"/>
          </p:nvPr>
        </p:nvSpPr>
        <p:spPr>
          <a:xfrm>
            <a:off x="3625795" y="2608027"/>
            <a:ext cx="4940412" cy="2364188"/>
          </a:xfrm>
        </p:spPr>
        <p:txBody>
          <a:bodyPr>
            <a:normAutofit/>
          </a:bodyPr>
          <a:lstStyle>
            <a:lvl1pPr algn="ctr">
              <a:defRPr sz="3733">
                <a:solidFill>
                  <a:schemeClr val="accent5">
                    <a:lumMod val="60000"/>
                    <a:lumOff val="40000"/>
                  </a:schemeClr>
                </a:solidFill>
                <a:latin typeface="Bell MT" panose="020205030603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098950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nstagram News Quotes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2B6C360-299C-4A68-AF4A-D630DDB70EDD}"/>
              </a:ext>
            </a:extLst>
          </p:cNvPr>
          <p:cNvSpPr>
            <a:spLocks noGrp="1"/>
          </p:cNvSpPr>
          <p:nvPr>
            <p:ph type="pic" sz="quarter" idx="13" hasCustomPrompt="1"/>
          </p:nvPr>
        </p:nvSpPr>
        <p:spPr>
          <a:xfrm>
            <a:off x="-1" y="0"/>
            <a:ext cx="5817937" cy="6858000"/>
          </a:xfrm>
        </p:spPr>
        <p:txBody>
          <a:bodyPr anchor="ctr">
            <a:normAutofit/>
          </a:bodyPr>
          <a:lstStyle>
            <a:lvl1pPr marL="0" indent="0">
              <a:buNone/>
              <a:defRPr sz="1867"/>
            </a:lvl1pPr>
          </a:lstStyle>
          <a:p>
            <a:r>
              <a:rPr lang="en-US" noProof="0" dirty="0"/>
              <a:t>Click to add picture</a:t>
            </a:r>
          </a:p>
        </p:txBody>
      </p:sp>
      <p:sp>
        <p:nvSpPr>
          <p:cNvPr id="2" name="Date Placeholder 1"/>
          <p:cNvSpPr>
            <a:spLocks noGrp="1"/>
          </p:cNvSpPr>
          <p:nvPr>
            <p:ph type="dt" sz="half" idx="10"/>
          </p:nvPr>
        </p:nvSpPr>
        <p:spPr/>
        <p:txBody>
          <a:bodyPr/>
          <a:lstStyle/>
          <a:p>
            <a:fld id="{40771E8B-6CA5-40B2-8038-0E112F3DAC1C}" type="datetimeFigureOut">
              <a:rPr lang="en-US" noProof="0" smtClean="0"/>
              <a:t>5/19/2022</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17" name="Title 16">
            <a:extLst>
              <a:ext uri="{FF2B5EF4-FFF2-40B4-BE49-F238E27FC236}">
                <a16:creationId xmlns:a16="http://schemas.microsoft.com/office/drawing/2014/main" id="{59545AF4-0D37-4869-9AB0-E87A31D22470}"/>
              </a:ext>
            </a:extLst>
          </p:cNvPr>
          <p:cNvSpPr>
            <a:spLocks noGrp="1"/>
          </p:cNvSpPr>
          <p:nvPr>
            <p:ph type="title" hasCustomPrompt="1"/>
          </p:nvPr>
        </p:nvSpPr>
        <p:spPr>
          <a:xfrm>
            <a:off x="1918587" y="2294582"/>
            <a:ext cx="9310887" cy="1145636"/>
          </a:xfrm>
        </p:spPr>
        <p:txBody>
          <a:bodyPr anchor="ctr">
            <a:noAutofit/>
          </a:bodyPr>
          <a:lstStyle>
            <a:lvl1pPr algn="r">
              <a:defRPr sz="9600">
                <a:solidFill>
                  <a:schemeClr val="tx1">
                    <a:lumMod val="75000"/>
                    <a:lumOff val="25000"/>
                  </a:schemeClr>
                </a:solidFill>
                <a:latin typeface="Arial Black" panose="020B0A04020102020204" pitchFamily="34" charset="0"/>
              </a:defRPr>
            </a:lvl1pPr>
          </a:lstStyle>
          <a:p>
            <a:r>
              <a:rPr lang="en-US" noProof="0"/>
              <a:t>TITLE TITLE </a:t>
            </a:r>
          </a:p>
        </p:txBody>
      </p:sp>
      <p:sp>
        <p:nvSpPr>
          <p:cNvPr id="19" name="Text Placeholder 18">
            <a:extLst>
              <a:ext uri="{FF2B5EF4-FFF2-40B4-BE49-F238E27FC236}">
                <a16:creationId xmlns:a16="http://schemas.microsoft.com/office/drawing/2014/main" id="{CDF421D4-5B03-4886-8764-8E3027958E69}"/>
              </a:ext>
            </a:extLst>
          </p:cNvPr>
          <p:cNvSpPr>
            <a:spLocks noGrp="1"/>
          </p:cNvSpPr>
          <p:nvPr>
            <p:ph type="body" sz="quarter" idx="14" hasCustomPrompt="1"/>
          </p:nvPr>
        </p:nvSpPr>
        <p:spPr>
          <a:xfrm>
            <a:off x="6096001" y="3804271"/>
            <a:ext cx="5133471" cy="2552079"/>
          </a:xfrm>
        </p:spPr>
        <p:txBody>
          <a:bodyPr anchor="ctr">
            <a:noAutofit/>
          </a:bodyPr>
          <a:lstStyle>
            <a:lvl1pPr marL="0" indent="0">
              <a:buNone/>
              <a:defRPr sz="4800">
                <a:latin typeface="TH SarabunPSK" panose="020B0500040200020003" pitchFamily="34" charset="-34"/>
                <a:cs typeface="TH SarabunPSK" panose="020B0500040200020003" pitchFamily="34" charset="-34"/>
              </a:defRPr>
            </a:lvl1pPr>
            <a:lvl2pPr marL="457189" indent="0">
              <a:buNone/>
              <a:defRPr sz="4800">
                <a:latin typeface="TH SarabunPSK" panose="020B0500040200020003" pitchFamily="34" charset="-34"/>
                <a:cs typeface="TH SarabunPSK" panose="020B0500040200020003" pitchFamily="34" charset="-34"/>
              </a:defRPr>
            </a:lvl2pPr>
            <a:lvl3pPr marL="914377" indent="0">
              <a:buNone/>
              <a:defRPr sz="4800">
                <a:latin typeface="TH SarabunPSK" panose="020B0500040200020003" pitchFamily="34" charset="-34"/>
                <a:cs typeface="TH SarabunPSK" panose="020B0500040200020003" pitchFamily="34" charset="-34"/>
              </a:defRPr>
            </a:lvl3pPr>
            <a:lvl4pPr marL="1371566" indent="0">
              <a:buNone/>
              <a:defRPr sz="4800">
                <a:latin typeface="TH SarabunPSK" panose="020B0500040200020003" pitchFamily="34" charset="-34"/>
                <a:cs typeface="TH SarabunPSK" panose="020B0500040200020003" pitchFamily="34" charset="-34"/>
              </a:defRPr>
            </a:lvl4pPr>
            <a:lvl5pPr marL="1828754" indent="0">
              <a:buNone/>
              <a:defRPr sz="4800">
                <a:latin typeface="TH SarabunPSK" panose="020B0500040200020003" pitchFamily="34" charset="-34"/>
                <a:cs typeface="TH SarabunPSK" panose="020B0500040200020003" pitchFamily="34" charset="-34"/>
              </a:defRPr>
            </a:lvl5pPr>
          </a:lstStyle>
          <a:p>
            <a:pPr lvl="0"/>
            <a:r>
              <a:rPr lang="en-US" noProof="0"/>
              <a:t>Click to add subtitle</a:t>
            </a:r>
          </a:p>
        </p:txBody>
      </p:sp>
      <p:sp>
        <p:nvSpPr>
          <p:cNvPr id="11" name="Text Placeholder 10">
            <a:extLst>
              <a:ext uri="{FF2B5EF4-FFF2-40B4-BE49-F238E27FC236}">
                <a16:creationId xmlns:a16="http://schemas.microsoft.com/office/drawing/2014/main" id="{E2B3B707-9D68-4F47-A362-5DC0CC0C637E}"/>
              </a:ext>
            </a:extLst>
          </p:cNvPr>
          <p:cNvSpPr>
            <a:spLocks noGrp="1"/>
          </p:cNvSpPr>
          <p:nvPr>
            <p:ph type="body" sz="quarter" idx="15" hasCustomPrompt="1"/>
          </p:nvPr>
        </p:nvSpPr>
        <p:spPr>
          <a:xfrm>
            <a:off x="5818717" y="1227617"/>
            <a:ext cx="5410200" cy="1030816"/>
          </a:xfrm>
        </p:spPr>
        <p:txBody>
          <a:bodyPr>
            <a:noAutofit/>
          </a:bodyPr>
          <a:lstStyle>
            <a:lvl1pPr marL="0" indent="0" algn="r">
              <a:buNone/>
              <a:defRPr sz="8000" i="1">
                <a:solidFill>
                  <a:schemeClr val="accent3">
                    <a:lumMod val="75000"/>
                  </a:schemeClr>
                </a:solidFill>
                <a:latin typeface="Arial" panose="020B0604020202020204" pitchFamily="34" charset="0"/>
                <a:cs typeface="Arial" panose="020B0604020202020204" pitchFamily="34" charset="0"/>
              </a:defRPr>
            </a:lvl1pPr>
            <a:lvl2pPr marL="457189" indent="0">
              <a:buNone/>
              <a:defRPr sz="8000" i="1">
                <a:solidFill>
                  <a:schemeClr val="accent3">
                    <a:lumMod val="75000"/>
                  </a:schemeClr>
                </a:solidFill>
                <a:latin typeface="Arial" panose="020B0604020202020204" pitchFamily="34" charset="0"/>
                <a:cs typeface="Arial" panose="020B0604020202020204" pitchFamily="34" charset="0"/>
              </a:defRPr>
            </a:lvl2pPr>
            <a:lvl3pPr marL="914377" indent="0">
              <a:buNone/>
              <a:defRPr sz="8000" i="1">
                <a:solidFill>
                  <a:schemeClr val="accent3">
                    <a:lumMod val="75000"/>
                  </a:schemeClr>
                </a:solidFill>
                <a:latin typeface="Arial" panose="020B0604020202020204" pitchFamily="34" charset="0"/>
                <a:cs typeface="Arial" panose="020B0604020202020204" pitchFamily="34" charset="0"/>
              </a:defRPr>
            </a:lvl3pPr>
            <a:lvl4pPr marL="1371566" indent="0">
              <a:buNone/>
              <a:defRPr sz="8000" i="1">
                <a:solidFill>
                  <a:schemeClr val="accent3">
                    <a:lumMod val="75000"/>
                  </a:schemeClr>
                </a:solidFill>
                <a:latin typeface="Arial" panose="020B0604020202020204" pitchFamily="34" charset="0"/>
                <a:cs typeface="Arial" panose="020B0604020202020204" pitchFamily="34" charset="0"/>
              </a:defRPr>
            </a:lvl4pPr>
            <a:lvl5pPr marL="1828754" indent="0">
              <a:buNone/>
              <a:defRPr sz="8000" i="1">
                <a:solidFill>
                  <a:schemeClr val="accent3">
                    <a:lumMod val="75000"/>
                  </a:schemeClr>
                </a:solidFill>
                <a:latin typeface="Arial" panose="020B0604020202020204" pitchFamily="34" charset="0"/>
                <a:cs typeface="Arial" panose="020B0604020202020204" pitchFamily="34" charset="0"/>
              </a:defRPr>
            </a:lvl5pPr>
          </a:lstStyle>
          <a:p>
            <a:pPr lvl="0"/>
            <a:r>
              <a:rPr lang="en-US" noProof="0"/>
              <a:t>Subtitle</a:t>
            </a:r>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308320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C1363-93D2-400E-8B9A-63F1514AB138}" type="slidenum">
              <a:rPr lang="en-US" smtClean="0"/>
              <a:t>‹#›</a:t>
            </a:fld>
            <a:endParaRPr lang="en-US"/>
          </a:p>
        </p:txBody>
      </p:sp>
      <p:sp>
        <p:nvSpPr>
          <p:cNvPr id="5" name="Date Placeholder 4"/>
          <p:cNvSpPr>
            <a:spLocks noGrp="1"/>
          </p:cNvSpPr>
          <p:nvPr>
            <p:ph type="dt" sz="half" idx="10"/>
          </p:nvPr>
        </p:nvSpPr>
        <p:spPr/>
        <p:txBody>
          <a:bodyPr/>
          <a:lstStyle/>
          <a:p>
            <a:fld id="{88CD7D64-1368-46AA-A75D-AD6BA772D727}" type="datetimeFigureOut">
              <a:rPr lang="en-US" smtClean="0"/>
              <a:t>5/19/2022</a:t>
            </a:fld>
            <a:endParaRPr lang="en-US"/>
          </a:p>
        </p:txBody>
      </p:sp>
    </p:spTree>
    <p:extLst>
      <p:ext uri="{BB962C8B-B14F-4D97-AF65-F5344CB8AC3E}">
        <p14:creationId xmlns:p14="http://schemas.microsoft.com/office/powerpoint/2010/main" val="323309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18" Type="http://schemas.openxmlformats.org/officeDocument/2006/relationships/image" Target="../media/image12.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1.tiff"/><Relationship Id="rId2" Type="http://schemas.openxmlformats.org/officeDocument/2006/relationships/slideLayout" Target="../slideLayouts/slideLayout57.xml"/><Relationship Id="rId16" Type="http://schemas.openxmlformats.org/officeDocument/2006/relationships/image" Target="../media/image10.tif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9.tif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tif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5.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CD7D64-1368-46AA-A75D-AD6BA772D727}" type="datetimeFigureOut">
              <a:rPr lang="en-US" smtClean="0"/>
              <a:t>5/19/2022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34C1363-93D2-400E-8B9A-63F1514AB138}" type="slidenum">
              <a:rPr lang="en-US" smtClean="0"/>
              <a:t>‹#›</a:t>
            </a:fld>
            <a:endParaRPr lang="en-US"/>
          </a:p>
        </p:txBody>
      </p:sp>
    </p:spTree>
    <p:extLst>
      <p:ext uri="{BB962C8B-B14F-4D97-AF65-F5344CB8AC3E}">
        <p14:creationId xmlns:p14="http://schemas.microsoft.com/office/powerpoint/2010/main" val="108781523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F4D91-3E02-45C5-83AE-E1C5CD2FD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EC83D7-3E55-4E8E-AEEC-DEDDCB12F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66E67-72E2-48F4-BF0C-A92D891C6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49F65-0E53-42D1-924A-2C37485386F1}" type="datetimeFigureOut">
              <a:rPr lang="en-US" smtClean="0"/>
              <a:t>5/19/2022</a:t>
            </a:fld>
            <a:endParaRPr lang="en-US"/>
          </a:p>
        </p:txBody>
      </p:sp>
      <p:sp>
        <p:nvSpPr>
          <p:cNvPr id="5" name="Footer Placeholder 4">
            <a:extLst>
              <a:ext uri="{FF2B5EF4-FFF2-40B4-BE49-F238E27FC236}">
                <a16:creationId xmlns:a16="http://schemas.microsoft.com/office/drawing/2014/main" id="{B72B8929-913F-4D55-BEC1-ABECF0BD9B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B907A-A075-4FBA-A069-4002563294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BED9D-19D6-4129-9CB0-39B69ECEC864}" type="slidenum">
              <a:rPr lang="en-US" smtClean="0"/>
              <a:t>‹#›</a:t>
            </a:fld>
            <a:endParaRPr lang="en-US"/>
          </a:p>
        </p:txBody>
      </p:sp>
    </p:spTree>
    <p:extLst>
      <p:ext uri="{BB962C8B-B14F-4D97-AF65-F5344CB8AC3E}">
        <p14:creationId xmlns:p14="http://schemas.microsoft.com/office/powerpoint/2010/main" val="30986931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609600" y="229811"/>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dirty="0"/>
              <a:t>Click To Edit Title </a:t>
            </a:r>
            <a:r>
              <a:rPr lang="en-US" altLang="ja-JP" dirty="0"/>
              <a:t>(Arial Black). Short Initial Cap. Max 80 Char. </a:t>
            </a:r>
            <a:r>
              <a:rPr lang="en-US" dirty="0"/>
              <a:t>Short Headline 24pt Size</a:t>
            </a:r>
            <a:endParaRPr lang="en-US" altLang="en-US" dirty="0"/>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609600" y="1600204"/>
            <a:ext cx="10972800" cy="452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465255" marR="0" lvl="2"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2051358" marR="0" lvl="3"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2462445" marR="0" lvl="4" indent="-175017" algn="l" defTabSz="586103" rtl="0" eaLnBrk="1" fontAlgn="base" latinLnBrk="0" hangingPunct="1">
              <a:lnSpc>
                <a:spcPct val="110000"/>
              </a:lnSpc>
              <a:spcBef>
                <a:spcPts val="385"/>
              </a:spcBef>
              <a:spcAft>
                <a:spcPts val="1539"/>
              </a:spcAft>
              <a:buClrTx/>
              <a:buSzTx/>
              <a:buFont typeface="Arial" panose="020B0604020202020204" pitchFamily="34" charset="0"/>
              <a:buChar char="•"/>
              <a:tabLst/>
              <a:defRPr/>
            </a:pPr>
            <a:endParaRPr lang="en-US" altLang="en-US" dirty="0"/>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4749800" y="6413501"/>
            <a:ext cx="2844800" cy="366184"/>
          </a:xfrm>
          <a:prstGeom prst="rect">
            <a:avLst/>
          </a:prstGeom>
        </p:spPr>
        <p:txBody>
          <a:bodyPr vert="horz" wrap="square" lIns="87918" tIns="43959" rIns="87918" bIns="43959" numCol="1" anchor="ctr" anchorCtr="0" compatLnSpc="1">
            <a:prstTxWarp prst="textNoShape">
              <a:avLst/>
            </a:prstTxWarp>
          </a:bodyPr>
          <a:lstStyle>
            <a:lvl1pPr>
              <a:defRPr sz="933">
                <a:solidFill>
                  <a:srgbClr val="898989"/>
                </a:solidFill>
                <a:latin typeface="+mn-lt"/>
                <a:ea typeface="Arial" panose="020B0604020202020204" pitchFamily="34" charset="-128"/>
              </a:defRPr>
            </a:lvl1pPr>
          </a:lstStyle>
          <a:p>
            <a:fld id="{74AF86D8-102B-F94A-87AF-60C78DE814F1}" type="datetime1">
              <a:rPr lang="en-US" altLang="en-US" smtClean="0"/>
              <a:pPr/>
              <a:t>5/19/2022</a:t>
            </a:fld>
            <a:endParaRPr lang="en-US" altLang="en-US" dirty="0"/>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7594600" y="6413501"/>
            <a:ext cx="3860800" cy="366184"/>
          </a:xfrm>
          <a:prstGeom prst="rect">
            <a:avLst/>
          </a:prstGeom>
        </p:spPr>
        <p:txBody>
          <a:bodyPr vert="horz" lIns="87918" tIns="43959" rIns="87918" bIns="43959" rtlCol="0" anchor="ctr"/>
          <a:lstStyle>
            <a:lvl1pPr marL="0" marR="0" indent="0" algn="r" defTabSz="586103" rtl="0" eaLnBrk="1" fontAlgn="auto" latinLnBrk="0" hangingPunct="1">
              <a:lnSpc>
                <a:spcPct val="100000"/>
              </a:lnSpc>
              <a:spcBef>
                <a:spcPts val="0"/>
              </a:spcBef>
              <a:spcAft>
                <a:spcPts val="0"/>
              </a:spcAft>
              <a:buClrTx/>
              <a:buSzTx/>
              <a:buFontTx/>
              <a:buNone/>
              <a:tabLst/>
              <a:defRPr sz="933">
                <a:solidFill>
                  <a:schemeClr val="tx1"/>
                </a:solidFill>
                <a:latin typeface="+mn-lt"/>
                <a:ea typeface="+mn-ea"/>
              </a:defRPr>
            </a:lvl1pPr>
          </a:lstStyle>
          <a:p>
            <a:pPr>
              <a:defRPr/>
            </a:pPr>
            <a:endParaRPr lang="de-DE" dirty="0"/>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11590873" y="6413501"/>
            <a:ext cx="522817" cy="366184"/>
          </a:xfrm>
          <a:prstGeom prst="rect">
            <a:avLst/>
          </a:prstGeom>
        </p:spPr>
        <p:txBody>
          <a:bodyPr vert="horz" wrap="square" lIns="87918" tIns="43959" rIns="87918" bIns="43959" numCol="1" anchor="ctr" anchorCtr="0" compatLnSpc="1">
            <a:prstTxWarp prst="textNoShape">
              <a:avLst/>
            </a:prstTxWarp>
          </a:bodyPr>
          <a:lstStyle>
            <a:lvl1pPr>
              <a:defRPr sz="1067">
                <a:solidFill>
                  <a:schemeClr val="tx1">
                    <a:lumMod val="50000"/>
                    <a:lumOff val="50000"/>
                  </a:schemeClr>
                </a:solidFill>
                <a:latin typeface="+mn-lt"/>
                <a:ea typeface="Arial" panose="020B0604020202020204" pitchFamily="34" charset="-128"/>
              </a:defRPr>
            </a:lvl1pPr>
          </a:lstStyle>
          <a:p>
            <a:fld id="{694EE99C-66C9-4AFC-A6F5-6D035E264614}" type="slidenum">
              <a:rPr lang="en-US" altLang="en-US" smtClean="0"/>
              <a:pPr/>
              <a:t>‹#›</a:t>
            </a:fld>
            <a:endParaRPr lang="en-US" altLang="en-US" dirty="0"/>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11582400" y="6396567"/>
            <a:ext cx="6096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44063" y="6478440"/>
            <a:ext cx="819256" cy="225507"/>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2400" dirty="0">
                <a:latin typeface="+mn-lt"/>
                <a:ea typeface="Arial" panose="020B0604020202020204" pitchFamily="34" charset="-128"/>
              </a:endParaRPr>
            </a:p>
          </p:txBody>
        </p:sp>
      </p:grpSp>
    </p:spTree>
    <p:extLst>
      <p:ext uri="{BB962C8B-B14F-4D97-AF65-F5344CB8AC3E}">
        <p14:creationId xmlns:p14="http://schemas.microsoft.com/office/powerpoint/2010/main" val="103730273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Lst>
  <p:transition spd="med">
    <p:fade/>
  </p:transition>
  <p:hf hdr="0" ftr="0" dt="0"/>
  <p:txStyles>
    <p:titleStyle>
      <a:lvl1pPr algn="ctr" defTabSz="586103" rtl="0" fontAlgn="base">
        <a:spcBef>
          <a:spcPct val="0"/>
        </a:spcBef>
        <a:spcAft>
          <a:spcPct val="0"/>
        </a:spcAft>
        <a:defRPr sz="3067" kern="1200" baseline="0">
          <a:solidFill>
            <a:schemeClr val="tx1"/>
          </a:solidFill>
          <a:latin typeface="+mj-lt"/>
          <a:ea typeface="Arial" panose="020B0604020202020204" pitchFamily="34" charset="-128"/>
          <a:cs typeface="+mj-cs"/>
        </a:defRPr>
      </a:lvl1pPr>
      <a:lvl2pPr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2pPr>
      <a:lvl3pPr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3pPr>
      <a:lvl4pPr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4pPr>
      <a:lvl5pPr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5pPr>
      <a:lvl6pPr marL="586103"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6pPr>
      <a:lvl7pPr marL="1172205"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7pPr>
      <a:lvl8pPr marL="1758308"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8pPr>
      <a:lvl9pPr marL="2344409" algn="ctr" defTabSz="586103" rtl="0" fontAlgn="base">
        <a:spcBef>
          <a:spcPct val="0"/>
        </a:spcBef>
        <a:spcAft>
          <a:spcPct val="0"/>
        </a:spcAft>
        <a:defRPr sz="2800">
          <a:solidFill>
            <a:schemeClr val="tx1"/>
          </a:solidFill>
          <a:latin typeface="Arial Black" panose="020B0A04020102020204" pitchFamily="34" charset="0"/>
          <a:ea typeface="Arial" pitchFamily="-127" charset="-128"/>
        </a:defRPr>
      </a:lvl9pPr>
    </p:titleStyle>
    <p:bodyStyle>
      <a:lvl1pPr marL="175017" indent="-175017" algn="l" defTabSz="586103" rtl="0" fontAlgn="base">
        <a:lnSpc>
          <a:spcPct val="110000"/>
        </a:lnSpc>
        <a:spcBef>
          <a:spcPts val="385"/>
        </a:spcBef>
        <a:spcAft>
          <a:spcPts val="769"/>
        </a:spcAft>
        <a:buFont typeface="Arial" panose="020B0604020202020204" pitchFamily="34" charset="0"/>
        <a:buChar char="•"/>
        <a:defRPr sz="1467" kern="1200" baseline="0">
          <a:solidFill>
            <a:schemeClr val="accent3">
              <a:lumMod val="25000"/>
            </a:schemeClr>
          </a:solidFill>
          <a:latin typeface="+mn-lt"/>
          <a:ea typeface="Arial" panose="020B0604020202020204" pitchFamily="34" charset="-128"/>
          <a:cs typeface="+mn-cs"/>
        </a:defRPr>
      </a:lvl1pPr>
      <a:lvl2pPr marL="805892" indent="-175017" algn="l" defTabSz="586103" rtl="0" fontAlgn="base">
        <a:lnSpc>
          <a:spcPct val="110000"/>
        </a:lnSpc>
        <a:spcBef>
          <a:spcPts val="385"/>
        </a:spcBef>
        <a:spcAft>
          <a:spcPts val="769"/>
        </a:spcAft>
        <a:buFont typeface="Arial" panose="020B0604020202020204" pitchFamily="34" charset="0"/>
        <a:buChar char="•"/>
        <a:defRPr sz="1333" kern="1200" baseline="0">
          <a:solidFill>
            <a:schemeClr val="accent3">
              <a:lumMod val="25000"/>
            </a:schemeClr>
          </a:solidFill>
          <a:latin typeface="+mn-lt"/>
          <a:ea typeface="Arial" panose="020B0604020202020204" pitchFamily="34" charset="-128"/>
          <a:cs typeface="+mn-cs"/>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200" b="0" kern="1200" baseline="0">
          <a:solidFill>
            <a:schemeClr val="accent3">
              <a:lumMod val="25000"/>
            </a:schemeClr>
          </a:solidFill>
          <a:latin typeface="+mn-lt"/>
          <a:ea typeface="Arial" panose="020B0604020202020204" pitchFamily="34" charset="-128"/>
          <a:cs typeface="+mn-cs"/>
        </a:defRPr>
      </a:lvl3pPr>
      <a:lvl4pPr marL="117220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067" kern="1200" baseline="0">
          <a:solidFill>
            <a:schemeClr val="accent3">
              <a:lumMod val="25000"/>
            </a:schemeClr>
          </a:solidFill>
          <a:latin typeface="+mn-lt"/>
          <a:ea typeface="Arial" panose="020B0604020202020204" pitchFamily="34" charset="-128"/>
          <a:cs typeface="+mn-cs"/>
        </a:defRPr>
      </a:lvl4pPr>
      <a:lvl5pPr marL="2287428" marR="0" indent="0" algn="l" defTabSz="586103" rtl="0" eaLnBrk="1" fontAlgn="base" latinLnBrk="0" hangingPunct="1">
        <a:lnSpc>
          <a:spcPct val="110000"/>
        </a:lnSpc>
        <a:spcBef>
          <a:spcPts val="385"/>
        </a:spcBef>
        <a:spcAft>
          <a:spcPts val="769"/>
        </a:spcAft>
        <a:buClrTx/>
        <a:buSzTx/>
        <a:buFont typeface="Arial" panose="020B0604020202020204" pitchFamily="34" charset="0"/>
        <a:buNone/>
        <a:tabLst/>
        <a:defRPr sz="1067" kern="1200">
          <a:solidFill>
            <a:schemeClr val="accent3">
              <a:lumMod val="25000"/>
            </a:schemeClr>
          </a:solidFill>
          <a:latin typeface="+mn-lt"/>
          <a:ea typeface="Arial" panose="020B0604020202020204" pitchFamily="34" charset="-128"/>
          <a:cs typeface="+mn-cs"/>
        </a:defRPr>
      </a:lvl5pPr>
      <a:lvl6pPr marL="3223563" indent="-293051" algn="l" defTabSz="586103" rtl="0" eaLnBrk="1" latinLnBrk="0" hangingPunct="1">
        <a:spcBef>
          <a:spcPct val="20000"/>
        </a:spcBef>
        <a:buFont typeface="Arial"/>
        <a:buChar char="•"/>
        <a:defRPr sz="2667" kern="1200">
          <a:solidFill>
            <a:schemeClr val="tx1"/>
          </a:solidFill>
          <a:latin typeface="+mn-lt"/>
          <a:ea typeface="+mn-ea"/>
          <a:cs typeface="+mn-cs"/>
        </a:defRPr>
      </a:lvl6pPr>
      <a:lvl7pPr marL="3809666" indent="-293051" algn="l" defTabSz="586103" rtl="0" eaLnBrk="1" latinLnBrk="0" hangingPunct="1">
        <a:spcBef>
          <a:spcPct val="20000"/>
        </a:spcBef>
        <a:buFont typeface="Arial"/>
        <a:buChar char="•"/>
        <a:defRPr sz="2667" kern="1200">
          <a:solidFill>
            <a:schemeClr val="tx1"/>
          </a:solidFill>
          <a:latin typeface="+mn-lt"/>
          <a:ea typeface="+mn-ea"/>
          <a:cs typeface="+mn-cs"/>
        </a:defRPr>
      </a:lvl7pPr>
      <a:lvl8pPr marL="4395769" indent="-293051" algn="l" defTabSz="586103" rtl="0" eaLnBrk="1" latinLnBrk="0" hangingPunct="1">
        <a:spcBef>
          <a:spcPct val="20000"/>
        </a:spcBef>
        <a:buFont typeface="Arial"/>
        <a:buChar char="•"/>
        <a:defRPr sz="2667" kern="1200">
          <a:solidFill>
            <a:schemeClr val="tx1"/>
          </a:solidFill>
          <a:latin typeface="+mn-lt"/>
          <a:ea typeface="+mn-ea"/>
          <a:cs typeface="+mn-cs"/>
        </a:defRPr>
      </a:lvl8pPr>
      <a:lvl9pPr marL="4981870" indent="-293051" algn="l" defTabSz="58610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586103" rtl="0" eaLnBrk="1" latinLnBrk="0" hangingPunct="1">
        <a:defRPr sz="2267" kern="1200">
          <a:solidFill>
            <a:schemeClr val="tx1"/>
          </a:solidFill>
          <a:latin typeface="+mn-lt"/>
          <a:ea typeface="+mn-ea"/>
          <a:cs typeface="+mn-cs"/>
        </a:defRPr>
      </a:lvl1pPr>
      <a:lvl2pPr marL="586103" algn="l" defTabSz="586103" rtl="0" eaLnBrk="1" latinLnBrk="0" hangingPunct="1">
        <a:defRPr sz="2267" kern="1200">
          <a:solidFill>
            <a:schemeClr val="tx1"/>
          </a:solidFill>
          <a:latin typeface="+mn-lt"/>
          <a:ea typeface="+mn-ea"/>
          <a:cs typeface="+mn-cs"/>
        </a:defRPr>
      </a:lvl2pPr>
      <a:lvl3pPr marL="1172205" algn="l" defTabSz="586103" rtl="0" eaLnBrk="1" latinLnBrk="0" hangingPunct="1">
        <a:defRPr sz="2267" kern="1200">
          <a:solidFill>
            <a:schemeClr val="tx1"/>
          </a:solidFill>
          <a:latin typeface="+mn-lt"/>
          <a:ea typeface="+mn-ea"/>
          <a:cs typeface="+mn-cs"/>
        </a:defRPr>
      </a:lvl3pPr>
      <a:lvl4pPr marL="1758308" algn="l" defTabSz="586103" rtl="0" eaLnBrk="1" latinLnBrk="0" hangingPunct="1">
        <a:defRPr sz="2267" kern="1200">
          <a:solidFill>
            <a:schemeClr val="tx1"/>
          </a:solidFill>
          <a:latin typeface="+mn-lt"/>
          <a:ea typeface="+mn-ea"/>
          <a:cs typeface="+mn-cs"/>
        </a:defRPr>
      </a:lvl4pPr>
      <a:lvl5pPr marL="2344409" algn="l" defTabSz="586103" rtl="0" eaLnBrk="1" latinLnBrk="0" hangingPunct="1">
        <a:defRPr sz="2267" kern="1200">
          <a:solidFill>
            <a:schemeClr val="tx1"/>
          </a:solidFill>
          <a:latin typeface="+mn-lt"/>
          <a:ea typeface="+mn-ea"/>
          <a:cs typeface="+mn-cs"/>
        </a:defRPr>
      </a:lvl5pPr>
      <a:lvl6pPr marL="2930512" algn="l" defTabSz="586103" rtl="0" eaLnBrk="1" latinLnBrk="0" hangingPunct="1">
        <a:defRPr sz="2267" kern="1200">
          <a:solidFill>
            <a:schemeClr val="tx1"/>
          </a:solidFill>
          <a:latin typeface="+mn-lt"/>
          <a:ea typeface="+mn-ea"/>
          <a:cs typeface="+mn-cs"/>
        </a:defRPr>
      </a:lvl6pPr>
      <a:lvl7pPr marL="3516615" algn="l" defTabSz="586103" rtl="0" eaLnBrk="1" latinLnBrk="0" hangingPunct="1">
        <a:defRPr sz="2267" kern="1200">
          <a:solidFill>
            <a:schemeClr val="tx1"/>
          </a:solidFill>
          <a:latin typeface="+mn-lt"/>
          <a:ea typeface="+mn-ea"/>
          <a:cs typeface="+mn-cs"/>
        </a:defRPr>
      </a:lvl7pPr>
      <a:lvl8pPr marL="4102717" algn="l" defTabSz="586103" rtl="0" eaLnBrk="1" latinLnBrk="0" hangingPunct="1">
        <a:defRPr sz="2267" kern="1200">
          <a:solidFill>
            <a:schemeClr val="tx1"/>
          </a:solidFill>
          <a:latin typeface="+mn-lt"/>
          <a:ea typeface="+mn-ea"/>
          <a:cs typeface="+mn-cs"/>
        </a:defRPr>
      </a:lvl8pPr>
      <a:lvl9pPr marL="4688820" algn="l" defTabSz="586103" rtl="0" eaLnBrk="1" latinLnBrk="0" hangingPunct="1">
        <a:defRPr sz="22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C942-64DC-6341-8AC2-3A816CD96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AF47E0-C906-2148-BD58-C001CAAD7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F7C29-C4B0-8441-BE54-03D8373FC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721A4-C302-474A-9279-835A7F4F6F49}" type="datetimeFigureOut">
              <a:rPr lang="en-US" smtClean="0"/>
              <a:t>5/19/2022</a:t>
            </a:fld>
            <a:endParaRPr lang="en-US"/>
          </a:p>
        </p:txBody>
      </p:sp>
      <p:sp>
        <p:nvSpPr>
          <p:cNvPr id="5" name="Footer Placeholder 4">
            <a:extLst>
              <a:ext uri="{FF2B5EF4-FFF2-40B4-BE49-F238E27FC236}">
                <a16:creationId xmlns:a16="http://schemas.microsoft.com/office/drawing/2014/main" id="{D64F7988-EE57-E149-97CF-E22B66D94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2" name="Picture 11">
            <a:extLst>
              <a:ext uri="{FF2B5EF4-FFF2-40B4-BE49-F238E27FC236}">
                <a16:creationId xmlns:a16="http://schemas.microsoft.com/office/drawing/2014/main" id="{76BDEFB0-D43A-FE46-B195-F152CB046123}"/>
              </a:ext>
            </a:extLst>
          </p:cNvPr>
          <p:cNvPicPr>
            <a:picLocks noChangeAspect="1"/>
          </p:cNvPicPr>
          <p:nvPr userDrawn="1"/>
        </p:nvPicPr>
        <p:blipFill>
          <a:blip r:embed="rId14"/>
          <a:stretch>
            <a:fillRect/>
          </a:stretch>
        </p:blipFill>
        <p:spPr>
          <a:xfrm>
            <a:off x="9482649" y="169975"/>
            <a:ext cx="1536700" cy="1384300"/>
          </a:xfrm>
          <a:prstGeom prst="rect">
            <a:avLst/>
          </a:prstGeom>
        </p:spPr>
      </p:pic>
      <p:pic>
        <p:nvPicPr>
          <p:cNvPr id="14" name="Picture 13">
            <a:extLst>
              <a:ext uri="{FF2B5EF4-FFF2-40B4-BE49-F238E27FC236}">
                <a16:creationId xmlns:a16="http://schemas.microsoft.com/office/drawing/2014/main" id="{3A6E748D-ECF1-3445-947A-9CC948330C77}"/>
              </a:ext>
            </a:extLst>
          </p:cNvPr>
          <p:cNvPicPr>
            <a:picLocks noChangeAspect="1"/>
          </p:cNvPicPr>
          <p:nvPr userDrawn="1"/>
        </p:nvPicPr>
        <p:blipFill rotWithShape="1">
          <a:blip r:embed="rId15"/>
          <a:srcRect r="36979"/>
          <a:stretch/>
        </p:blipFill>
        <p:spPr>
          <a:xfrm>
            <a:off x="10674362" y="1279193"/>
            <a:ext cx="1536700" cy="5422900"/>
          </a:xfrm>
          <a:prstGeom prst="rect">
            <a:avLst/>
          </a:prstGeom>
        </p:spPr>
      </p:pic>
      <p:pic>
        <p:nvPicPr>
          <p:cNvPr id="20" name="Picture 19">
            <a:extLst>
              <a:ext uri="{FF2B5EF4-FFF2-40B4-BE49-F238E27FC236}">
                <a16:creationId xmlns:a16="http://schemas.microsoft.com/office/drawing/2014/main" id="{12EDEB34-1676-6842-9467-7A29E2134419}"/>
              </a:ext>
            </a:extLst>
          </p:cNvPr>
          <p:cNvPicPr>
            <a:picLocks noChangeAspect="1"/>
          </p:cNvPicPr>
          <p:nvPr userDrawn="1"/>
        </p:nvPicPr>
        <p:blipFill rotWithShape="1">
          <a:blip r:embed="rId16"/>
          <a:srcRect l="10958" t="8869" r="8662"/>
          <a:stretch/>
        </p:blipFill>
        <p:spPr>
          <a:xfrm>
            <a:off x="9096499" y="-1"/>
            <a:ext cx="3103274" cy="3032291"/>
          </a:xfrm>
          <a:prstGeom prst="rect">
            <a:avLst/>
          </a:prstGeom>
        </p:spPr>
      </p:pic>
      <p:pic>
        <p:nvPicPr>
          <p:cNvPr id="23" name="Picture 22">
            <a:extLst>
              <a:ext uri="{FF2B5EF4-FFF2-40B4-BE49-F238E27FC236}">
                <a16:creationId xmlns:a16="http://schemas.microsoft.com/office/drawing/2014/main" id="{82DBEBAC-96C9-4D4E-8F71-C13E866AEE55}"/>
              </a:ext>
            </a:extLst>
          </p:cNvPr>
          <p:cNvPicPr>
            <a:picLocks noChangeAspect="1"/>
          </p:cNvPicPr>
          <p:nvPr userDrawn="1"/>
        </p:nvPicPr>
        <p:blipFill rotWithShape="1">
          <a:blip r:embed="rId17"/>
          <a:srcRect r="74437" b="58229"/>
          <a:stretch/>
        </p:blipFill>
        <p:spPr>
          <a:xfrm>
            <a:off x="-8199" y="5234683"/>
            <a:ext cx="1623244" cy="1623318"/>
          </a:xfrm>
          <a:prstGeom prst="rect">
            <a:avLst/>
          </a:prstGeom>
        </p:spPr>
      </p:pic>
      <p:pic>
        <p:nvPicPr>
          <p:cNvPr id="8" name="Picture 7">
            <a:extLst>
              <a:ext uri="{FF2B5EF4-FFF2-40B4-BE49-F238E27FC236}">
                <a16:creationId xmlns:a16="http://schemas.microsoft.com/office/drawing/2014/main" id="{DC95C222-553D-8748-96CD-43AC29C6CFB2}"/>
              </a:ext>
            </a:extLst>
          </p:cNvPr>
          <p:cNvPicPr>
            <a:picLocks noChangeAspect="1"/>
          </p:cNvPicPr>
          <p:nvPr userDrawn="1"/>
        </p:nvPicPr>
        <p:blipFill>
          <a:blip r:embed="rId18"/>
          <a:stretch>
            <a:fillRect/>
          </a:stretch>
        </p:blipFill>
        <p:spPr>
          <a:xfrm>
            <a:off x="10217162" y="5771509"/>
            <a:ext cx="1737360" cy="990295"/>
          </a:xfrm>
          <a:prstGeom prst="rect">
            <a:avLst/>
          </a:prstGeom>
        </p:spPr>
      </p:pic>
    </p:spTree>
    <p:extLst>
      <p:ext uri="{BB962C8B-B14F-4D97-AF65-F5344CB8AC3E}">
        <p14:creationId xmlns:p14="http://schemas.microsoft.com/office/powerpoint/2010/main" val="355662851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BE005-C64D-4CAF-B906-EF572A200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273B4-951E-489C-9DB9-6251A83CE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A5EFA79-9173-4288-9018-90CDED0E1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2D579-680B-4C5C-B357-2E0F08617743}" type="datetimeFigureOut">
              <a:rPr lang="en-US" smtClean="0"/>
              <a:t>5/19/2022</a:t>
            </a:fld>
            <a:endParaRPr lang="en-US"/>
          </a:p>
        </p:txBody>
      </p:sp>
      <p:sp>
        <p:nvSpPr>
          <p:cNvPr id="5" name="Footer Placeholder 4">
            <a:extLst>
              <a:ext uri="{FF2B5EF4-FFF2-40B4-BE49-F238E27FC236}">
                <a16:creationId xmlns:a16="http://schemas.microsoft.com/office/drawing/2014/main" id="{C30F6851-2A1F-46A1-8921-C56414057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69840-E138-4A11-9AFA-D6C81316B0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EEA1D-F294-4872-A789-B0B343E9D0B7}" type="slidenum">
              <a:rPr lang="en-US" smtClean="0"/>
              <a:t>‹#›</a:t>
            </a:fld>
            <a:endParaRPr lang="en-US"/>
          </a:p>
        </p:txBody>
      </p:sp>
    </p:spTree>
    <p:extLst>
      <p:ext uri="{BB962C8B-B14F-4D97-AF65-F5344CB8AC3E}">
        <p14:creationId xmlns:p14="http://schemas.microsoft.com/office/powerpoint/2010/main" val="284261659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80.xml"/><Relationship Id="rId5"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Z-qh4zMhddQ" TargetMode="Externa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1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577410A-DA31-46BC-97C8-6D57F9943C64}"/>
              </a:ext>
            </a:extLst>
          </p:cNvPr>
          <p:cNvSpPr>
            <a:spLocks noGrp="1"/>
          </p:cNvSpPr>
          <p:nvPr>
            <p:ph type="ctrTitle"/>
          </p:nvPr>
        </p:nvSpPr>
        <p:spPr>
          <a:xfrm>
            <a:off x="307319" y="1356804"/>
            <a:ext cx="6052457" cy="4307148"/>
          </a:xfrm>
        </p:spPr>
        <p:txBody>
          <a:bodyPr anchor="ctr">
            <a:normAutofit/>
          </a:bodyPr>
          <a:lstStyle/>
          <a:p>
            <a:pPr algn="ctr"/>
            <a:r>
              <a:rPr lang="en-US" sz="3200" b="1" dirty="0">
                <a:solidFill>
                  <a:schemeClr val="accent2">
                    <a:lumMod val="75000"/>
                  </a:schemeClr>
                </a:solidFill>
                <a:latin typeface="Arial" panose="020B0604020202020204" pitchFamily="34" charset="0"/>
                <a:cs typeface="Arial" panose="020B0604020202020204" pitchFamily="34" charset="0"/>
              </a:rPr>
              <a:t>Smarter Health Care Coalition 2022 Annual Virtual Policy Summit: </a:t>
            </a:r>
            <a:br>
              <a:rPr lang="en-US" dirty="0">
                <a:latin typeface="Arial" panose="020B0604020202020204" pitchFamily="34" charset="0"/>
                <a:cs typeface="Arial" panose="020B0604020202020204" pitchFamily="34" charset="0"/>
              </a:rPr>
            </a:br>
            <a:r>
              <a:rPr lang="en-US" sz="2400" i="1" dirty="0">
                <a:solidFill>
                  <a:schemeClr val="accent2">
                    <a:lumMod val="60000"/>
                    <a:lumOff val="40000"/>
                  </a:schemeClr>
                </a:solidFill>
                <a:latin typeface="Arial" panose="020B0604020202020204" pitchFamily="34" charset="0"/>
                <a:cs typeface="Arial" panose="020B0604020202020204" pitchFamily="34" charset="0"/>
              </a:rPr>
              <a:t>Innovations in Benefit Design for Chronic Disease Management</a:t>
            </a:r>
            <a:r>
              <a:rPr lang="en-US" sz="3200" i="1" dirty="0">
                <a:solidFill>
                  <a:schemeClr val="accent2">
                    <a:lumMod val="60000"/>
                    <a:lumOff val="40000"/>
                  </a:schemeClr>
                </a:solidFill>
                <a:latin typeface="Arial" panose="020B0604020202020204" pitchFamily="34" charset="0"/>
                <a:cs typeface="Arial" panose="020B0604020202020204" pitchFamily="34" charset="0"/>
              </a:rPr>
              <a:t>  </a:t>
            </a:r>
            <a:r>
              <a:rPr lang="en-US" sz="3200" dirty="0">
                <a:solidFill>
                  <a:schemeClr val="accent2">
                    <a:lumMod val="60000"/>
                    <a:lumOff val="40000"/>
                  </a:schemeClr>
                </a:solidFill>
                <a:latin typeface="Arial" panose="020B0604020202020204" pitchFamily="34" charset="0"/>
                <a:cs typeface="Arial" panose="020B0604020202020204" pitchFamily="34" charset="0"/>
              </a:rPr>
              <a:t> </a:t>
            </a:r>
            <a:endParaRPr lang="en-US"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descr="A picture containing text&#10;&#10;Description automatically generated">
            <a:extLst>
              <a:ext uri="{FF2B5EF4-FFF2-40B4-BE49-F238E27FC236}">
                <a16:creationId xmlns:a16="http://schemas.microsoft.com/office/drawing/2014/main" id="{C0B84364-F7ED-4984-9A4B-2B6CC19C4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191" y="1356804"/>
            <a:ext cx="2642941" cy="2079471"/>
          </a:xfrm>
          <a:prstGeom prst="rect">
            <a:avLst/>
          </a:prstGeom>
        </p:spPr>
      </p:pic>
      <p:sp>
        <p:nvSpPr>
          <p:cNvPr id="22" name="TextBox 21">
            <a:extLst>
              <a:ext uri="{FF2B5EF4-FFF2-40B4-BE49-F238E27FC236}">
                <a16:creationId xmlns:a16="http://schemas.microsoft.com/office/drawing/2014/main" id="{D440305B-0CCB-4A26-98C3-B5F27730C5AD}"/>
              </a:ext>
            </a:extLst>
          </p:cNvPr>
          <p:cNvSpPr txBox="1"/>
          <p:nvPr/>
        </p:nvSpPr>
        <p:spPr>
          <a:xfrm>
            <a:off x="8683438" y="3681411"/>
            <a:ext cx="2541058" cy="307777"/>
          </a:xfrm>
          <a:prstGeom prst="rect">
            <a:avLst/>
          </a:prstGeom>
          <a:noFill/>
        </p:spPr>
        <p:txBody>
          <a:bodyPr wrap="square" rtlCol="0">
            <a:spAutoFit/>
          </a:bodyPr>
          <a:lstStyle/>
          <a:p>
            <a:pPr algn="ctr"/>
            <a:r>
              <a:rPr lang="en-US" sz="1400" i="1" dirty="0">
                <a:solidFill>
                  <a:schemeClr val="bg1"/>
                </a:solidFill>
                <a:latin typeface="Arial" panose="020B0604020202020204" pitchFamily="34" charset="0"/>
                <a:cs typeface="Arial" panose="020B0604020202020204" pitchFamily="34" charset="0"/>
              </a:rPr>
              <a:t>In Partnership With</a:t>
            </a:r>
          </a:p>
        </p:txBody>
      </p:sp>
      <p:pic>
        <p:nvPicPr>
          <p:cNvPr id="24" name="Picture 23">
            <a:extLst>
              <a:ext uri="{FF2B5EF4-FFF2-40B4-BE49-F238E27FC236}">
                <a16:creationId xmlns:a16="http://schemas.microsoft.com/office/drawing/2014/main" id="{D92265F1-2FB0-4F69-AE1A-D48B7F3F2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454" y="4148570"/>
            <a:ext cx="4025077" cy="459529"/>
          </a:xfrm>
          <a:prstGeom prst="rect">
            <a:avLst/>
          </a:prstGeom>
        </p:spPr>
      </p:pic>
      <p:sp>
        <p:nvSpPr>
          <p:cNvPr id="25" name="TextBox 24">
            <a:extLst>
              <a:ext uri="{FF2B5EF4-FFF2-40B4-BE49-F238E27FC236}">
                <a16:creationId xmlns:a16="http://schemas.microsoft.com/office/drawing/2014/main" id="{9189EAF7-97D3-4BEF-9FF8-9D4E82703CF6}"/>
              </a:ext>
            </a:extLst>
          </p:cNvPr>
          <p:cNvSpPr txBox="1"/>
          <p:nvPr/>
        </p:nvSpPr>
        <p:spPr>
          <a:xfrm>
            <a:off x="2052084" y="4885378"/>
            <a:ext cx="2596147" cy="338554"/>
          </a:xfrm>
          <a:prstGeom prst="rect">
            <a:avLst/>
          </a:prstGeom>
          <a:noFill/>
        </p:spPr>
        <p:txBody>
          <a:bodyPr wrap="square" rtlCol="0">
            <a:spAutoFit/>
          </a:bodyPr>
          <a:lstStyle/>
          <a:p>
            <a:pPr algn="ctr"/>
            <a:r>
              <a:rPr lang="en-US" sz="1600" dirty="0">
                <a:solidFill>
                  <a:schemeClr val="accent2">
                    <a:lumMod val="50000"/>
                  </a:schemeClr>
                </a:solidFill>
                <a:latin typeface="Arial" panose="020B0604020202020204" pitchFamily="34" charset="0"/>
                <a:cs typeface="Arial" panose="020B0604020202020204" pitchFamily="34" charset="0"/>
              </a:rPr>
              <a:t>April 7</a:t>
            </a:r>
            <a:r>
              <a:rPr lang="en-US" sz="1600" baseline="30000" dirty="0">
                <a:solidFill>
                  <a:schemeClr val="accent2">
                    <a:lumMod val="50000"/>
                  </a:schemeClr>
                </a:solidFill>
                <a:latin typeface="Arial" panose="020B0604020202020204" pitchFamily="34" charset="0"/>
                <a:cs typeface="Arial" panose="020B0604020202020204" pitchFamily="34" charset="0"/>
              </a:rPr>
              <a:t>th</a:t>
            </a:r>
            <a:r>
              <a:rPr lang="en-US" sz="1600" dirty="0">
                <a:solidFill>
                  <a:schemeClr val="accent2">
                    <a:lumMod val="50000"/>
                  </a:schemeClr>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141442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80DA-4174-124E-9435-62B7AC1380FC}"/>
              </a:ext>
            </a:extLst>
          </p:cNvPr>
          <p:cNvSpPr>
            <a:spLocks noGrp="1"/>
          </p:cNvSpPr>
          <p:nvPr>
            <p:ph type="title"/>
          </p:nvPr>
        </p:nvSpPr>
        <p:spPr>
          <a:xfrm>
            <a:off x="2313708" y="365125"/>
            <a:ext cx="7668491" cy="1325563"/>
          </a:xfrm>
        </p:spPr>
        <p:txBody>
          <a:bodyPr/>
          <a:lstStyle/>
          <a:p>
            <a:r>
              <a:rPr lang="en-US" b="1" dirty="0"/>
              <a:t>Obesity                    Mental Health </a:t>
            </a:r>
          </a:p>
        </p:txBody>
      </p:sp>
      <p:sp>
        <p:nvSpPr>
          <p:cNvPr id="4" name="TextBox 3">
            <a:extLst>
              <a:ext uri="{FF2B5EF4-FFF2-40B4-BE49-F238E27FC236}">
                <a16:creationId xmlns:a16="http://schemas.microsoft.com/office/drawing/2014/main" id="{25980E9F-FD3F-E248-9A04-5EA4B4D81107}"/>
              </a:ext>
            </a:extLst>
          </p:cNvPr>
          <p:cNvSpPr txBox="1"/>
          <p:nvPr/>
        </p:nvSpPr>
        <p:spPr>
          <a:xfrm>
            <a:off x="838200" y="1690688"/>
            <a:ext cx="10619509"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Obesity and mood disorders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frequently occur together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relationship between obesity and depression is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bidirectional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Obesity is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 risk factor for mood disorders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mood disorders are a risk factor for obesity.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association between depression and obesity may be stronger among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women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Obesity and psychiatric diseases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may share pathogenic pathways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Psychiatric diseases can sometimes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independently contribute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overnutrition and/or consumption of foods rich in carbohydrates and fats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 people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gain body weight in response to medications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used to treat mental health disorders</a:t>
            </a:r>
          </a:p>
        </p:txBody>
      </p:sp>
      <p:sp>
        <p:nvSpPr>
          <p:cNvPr id="7" name="TextBox 6">
            <a:extLst>
              <a:ext uri="{FF2B5EF4-FFF2-40B4-BE49-F238E27FC236}">
                <a16:creationId xmlns:a16="http://schemas.microsoft.com/office/drawing/2014/main" id="{DAFD0046-2DCE-3843-9DCA-0FA546D9A999}"/>
              </a:ext>
            </a:extLst>
          </p:cNvPr>
          <p:cNvSpPr txBox="1"/>
          <p:nvPr/>
        </p:nvSpPr>
        <p:spPr>
          <a:xfrm>
            <a:off x="1234112" y="6611779"/>
            <a:ext cx="39059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4744"/>
                </a:solidFill>
                <a:effectLst/>
                <a:uLnTx/>
                <a:uFillTx/>
                <a:latin typeface="ArialMT"/>
                <a:ea typeface="+mn-ea"/>
                <a:cs typeface="+mn-cs"/>
              </a:rPr>
              <a:t>Obesity Algorithm®. © 2021 Obesity Medicine Association </a:t>
            </a:r>
            <a:r>
              <a:rPr kumimoji="0" lang="en-US" sz="800" b="0" i="0" u="none" strike="noStrike" kern="1200" cap="none" spc="0" normalizeH="0" baseline="0" noProof="0" dirty="0">
                <a:ln>
                  <a:noFill/>
                </a:ln>
                <a:solidFill>
                  <a:srgbClr val="3F3F3F"/>
                </a:solidFill>
                <a:effectLst/>
                <a:uLnTx/>
                <a:uFillTx/>
                <a:latin typeface="ArialMT"/>
                <a:ea typeface="+mn-ea"/>
                <a:cs typeface="+mn-cs"/>
              </a:rPr>
              <a:t>section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51605C-EC90-3348-ACC3-C7084BD35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 y="6294939"/>
            <a:ext cx="1231853" cy="563061"/>
          </a:xfrm>
          <a:prstGeom prst="rect">
            <a:avLst/>
          </a:prstGeom>
        </p:spPr>
      </p:pic>
      <p:pic>
        <p:nvPicPr>
          <p:cNvPr id="9" name="Content Placeholder 4">
            <a:extLst>
              <a:ext uri="{FF2B5EF4-FFF2-40B4-BE49-F238E27FC236}">
                <a16:creationId xmlns:a16="http://schemas.microsoft.com/office/drawing/2014/main" id="{DDA7964C-AC2A-3D48-9904-647B1E344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831" y="6159699"/>
            <a:ext cx="3590853" cy="666351"/>
          </a:xfrm>
          <a:prstGeom prst="rect">
            <a:avLst/>
          </a:prstGeom>
        </p:spPr>
      </p:pic>
      <p:sp>
        <p:nvSpPr>
          <p:cNvPr id="10" name="Left-Right Arrow 9">
            <a:extLst>
              <a:ext uri="{FF2B5EF4-FFF2-40B4-BE49-F238E27FC236}">
                <a16:creationId xmlns:a16="http://schemas.microsoft.com/office/drawing/2014/main" id="{B1D65D72-2449-204F-B199-8863CB60C6D4}"/>
              </a:ext>
            </a:extLst>
          </p:cNvPr>
          <p:cNvSpPr/>
          <p:nvPr/>
        </p:nvSpPr>
        <p:spPr>
          <a:xfrm>
            <a:off x="4845626" y="639978"/>
            <a:ext cx="1302327" cy="775855"/>
          </a:xfrm>
          <a:prstGeom prst="lef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2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ink tree blossoms">
            <a:extLst>
              <a:ext uri="{FF2B5EF4-FFF2-40B4-BE49-F238E27FC236}">
                <a16:creationId xmlns:a16="http://schemas.microsoft.com/office/drawing/2014/main" id="{65DE02AB-A25B-407E-914C-3CC2FD7C4F1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Rectángulo 2">
            <a:extLst>
              <a:ext uri="{FF2B5EF4-FFF2-40B4-BE49-F238E27FC236}">
                <a16:creationId xmlns:a16="http://schemas.microsoft.com/office/drawing/2014/main" id="{B12EC3E0-7325-4F04-82D7-AFDBC541FF01}"/>
              </a:ext>
            </a:extLst>
          </p:cNvPr>
          <p:cNvSpPr/>
          <p:nvPr/>
        </p:nvSpPr>
        <p:spPr>
          <a:xfrm>
            <a:off x="3144771" y="1572131"/>
            <a:ext cx="5902460" cy="3638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Sans Serif"/>
                <a:ea typeface="+mn-ea"/>
                <a:cs typeface="+mn-cs"/>
              </a:rPr>
              <a:t>We are like snowflakes, all different in our own beautiful way.</a:t>
            </a:r>
          </a:p>
        </p:txBody>
      </p:sp>
      <p:sp>
        <p:nvSpPr>
          <p:cNvPr id="5" name="CuadroTexto 3">
            <a:extLst>
              <a:ext uri="{FF2B5EF4-FFF2-40B4-BE49-F238E27FC236}">
                <a16:creationId xmlns:a16="http://schemas.microsoft.com/office/drawing/2014/main" id="{2EE2E57F-024D-4F33-89DB-32C3500FEBD5}"/>
              </a:ext>
            </a:extLst>
          </p:cNvPr>
          <p:cNvSpPr txBox="1"/>
          <p:nvPr/>
        </p:nvSpPr>
        <p:spPr>
          <a:xfrm>
            <a:off x="5498486" y="1336165"/>
            <a:ext cx="1195031"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400" b="1" i="0" u="none" strike="noStrike" kern="1200" cap="none" spc="0" normalizeH="0" baseline="0" noProof="0" dirty="0">
                <a:ln>
                  <a:noFill/>
                </a:ln>
                <a:solidFill>
                  <a:srgbClr val="473D6C">
                    <a:lumMod val="40000"/>
                    <a:lumOff val="60000"/>
                  </a:srgbClr>
                </a:solidFill>
                <a:effectLst/>
                <a:uLnTx/>
                <a:uFillTx/>
                <a:latin typeface="Bell MT" panose="02020503060305020303" pitchFamily="18" charset="0"/>
                <a:ea typeface="+mn-ea"/>
                <a:cs typeface="+mn-cs"/>
              </a:rPr>
              <a:t>“</a:t>
            </a:r>
          </a:p>
        </p:txBody>
      </p:sp>
      <p:sp>
        <p:nvSpPr>
          <p:cNvPr id="3" name="Title 2">
            <a:extLst>
              <a:ext uri="{FF2B5EF4-FFF2-40B4-BE49-F238E27FC236}">
                <a16:creationId xmlns:a16="http://schemas.microsoft.com/office/drawing/2014/main" id="{D2408AED-C014-457D-9C9E-925F0FAD6F49}"/>
              </a:ext>
            </a:extLst>
          </p:cNvPr>
          <p:cNvSpPr>
            <a:spLocks noGrp="1"/>
          </p:cNvSpPr>
          <p:nvPr>
            <p:ph type="title"/>
          </p:nvPr>
        </p:nvSpPr>
        <p:spPr/>
        <p:txBody>
          <a:bodyPr/>
          <a:lstStyle/>
          <a:p>
            <a:r>
              <a:rPr lang="en-US" dirty="0"/>
              <a:t>We are like snowflakes, all different in our own beautiful way.</a:t>
            </a:r>
          </a:p>
        </p:txBody>
      </p:sp>
      <p:pic>
        <p:nvPicPr>
          <p:cNvPr id="7" name="Picture 6">
            <a:extLst>
              <a:ext uri="{FF2B5EF4-FFF2-40B4-BE49-F238E27FC236}">
                <a16:creationId xmlns:a16="http://schemas.microsoft.com/office/drawing/2014/main" id="{F2B2B382-5333-344E-A4B1-6D01B1279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79226"/>
            <a:ext cx="1331239" cy="778774"/>
          </a:xfrm>
          <a:prstGeom prst="rect">
            <a:avLst/>
          </a:prstGeom>
        </p:spPr>
      </p:pic>
      <p:pic>
        <p:nvPicPr>
          <p:cNvPr id="8" name="Content Placeholder 4">
            <a:extLst>
              <a:ext uri="{FF2B5EF4-FFF2-40B4-BE49-F238E27FC236}">
                <a16:creationId xmlns:a16="http://schemas.microsoft.com/office/drawing/2014/main" id="{CDD0D85E-FB40-DF4D-ABAA-10A1E8B57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7603" y="6248956"/>
            <a:ext cx="2564397" cy="609044"/>
          </a:xfrm>
          <a:prstGeom prst="rect">
            <a:avLst/>
          </a:prstGeom>
        </p:spPr>
      </p:pic>
    </p:spTree>
    <p:extLst>
      <p:ext uri="{BB962C8B-B14F-4D97-AF65-F5344CB8AC3E}">
        <p14:creationId xmlns:p14="http://schemas.microsoft.com/office/powerpoint/2010/main" val="394620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ED83-86C6-F347-8709-87BD831B251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A9AAE1D-A328-9049-A474-75D537AD145D}"/>
              </a:ext>
            </a:extLst>
          </p:cNvPr>
          <p:cNvSpPr>
            <a:spLocks noGrp="1"/>
          </p:cNvSpPr>
          <p:nvPr>
            <p:ph idx="1"/>
          </p:nvPr>
        </p:nvSpPr>
        <p:spPr>
          <a:xfrm>
            <a:off x="838200" y="1391703"/>
            <a:ext cx="10515600" cy="4907684"/>
          </a:xfrm>
        </p:spPr>
        <p:txBody>
          <a:bodyPr>
            <a:normAutofit fontScale="47500" lnSpcReduction="20000"/>
          </a:bodyPr>
          <a:lstStyle/>
          <a:p>
            <a:r>
              <a:rPr lang="en-US" sz="3800" dirty="0"/>
              <a:t>Kyler KE, Hall M, Halvorson EE, Davis AM. Associations between Obesity and Adverse Childhood Experiences in the United States. Child </a:t>
            </a:r>
            <a:r>
              <a:rPr lang="en-US" sz="3800" dirty="0" err="1"/>
              <a:t>Obes</a:t>
            </a:r>
            <a:r>
              <a:rPr lang="en-US" sz="3800" dirty="0"/>
              <a:t>. 2021 Jul;17(5):342-348. </a:t>
            </a:r>
            <a:r>
              <a:rPr lang="en-US" sz="3800" dirty="0" err="1"/>
              <a:t>doi</a:t>
            </a:r>
            <a:r>
              <a:rPr lang="en-US" sz="3800" dirty="0"/>
              <a:t>: 10.1089/chi.2020.0261. </a:t>
            </a:r>
            <a:r>
              <a:rPr lang="en-US" sz="3800" dirty="0" err="1"/>
              <a:t>Epub</a:t>
            </a:r>
            <a:r>
              <a:rPr lang="en-US" sz="3800" dirty="0"/>
              <a:t> 2021 Apr 20. PMID: 33877887.</a:t>
            </a:r>
          </a:p>
          <a:p>
            <a:r>
              <a:rPr lang="en-US" sz="3800" dirty="0" err="1"/>
              <a:t>Wiss</a:t>
            </a:r>
            <a:r>
              <a:rPr lang="en-US" sz="3800" dirty="0"/>
              <a:t> DA, Brewerton TD. Adverse Childhood Experiences and Adult Obesity: A Systematic Review of Plausible Mechanisms and Meta-Analysis of Cross-Sectional Studies. </a:t>
            </a:r>
            <a:r>
              <a:rPr lang="en-US" sz="3800" dirty="0" err="1"/>
              <a:t>Physiol</a:t>
            </a:r>
            <a:r>
              <a:rPr lang="en-US" sz="3800" dirty="0"/>
              <a:t> </a:t>
            </a:r>
            <a:r>
              <a:rPr lang="en-US" sz="3800" dirty="0" err="1"/>
              <a:t>Behav</a:t>
            </a:r>
            <a:r>
              <a:rPr lang="en-US" sz="3800" dirty="0"/>
              <a:t>. 2020 Sep 1;223:112964. </a:t>
            </a:r>
            <a:r>
              <a:rPr lang="en-US" sz="3800" dirty="0" err="1"/>
              <a:t>doi</a:t>
            </a:r>
            <a:r>
              <a:rPr lang="en-US" sz="3800" dirty="0"/>
              <a:t>: 10.1016/j.physbeh.2020.112964. </a:t>
            </a:r>
            <a:r>
              <a:rPr lang="en-US" sz="3800" dirty="0" err="1"/>
              <a:t>Epub</a:t>
            </a:r>
            <a:r>
              <a:rPr lang="en-US" sz="3800" dirty="0"/>
              <a:t> 2020 May 29. PMID: 32479804.</a:t>
            </a:r>
          </a:p>
          <a:p>
            <a:r>
              <a:rPr lang="en-US" sz="3800" dirty="0"/>
              <a:t>Merrick MT, Ports KA, Ford DC, Afifi TO, Gershoff ET, Grogan-Kaylor A. Unpacking the impact of adverse childhood experiences on adult mental health. Child Abuse </a:t>
            </a:r>
            <a:r>
              <a:rPr lang="en-US" sz="3800" dirty="0" err="1"/>
              <a:t>Negl</a:t>
            </a:r>
            <a:r>
              <a:rPr lang="en-US" sz="3800" dirty="0"/>
              <a:t>. 2017 Jul;69:10-19. </a:t>
            </a:r>
            <a:r>
              <a:rPr lang="en-US" sz="3800" dirty="0" err="1"/>
              <a:t>doi</a:t>
            </a:r>
            <a:r>
              <a:rPr lang="en-US" sz="3800" dirty="0"/>
              <a:t>: 10.1016/j.chiabu.2017.03.016. </a:t>
            </a:r>
            <a:r>
              <a:rPr lang="en-US" sz="3800" dirty="0" err="1"/>
              <a:t>Epub</a:t>
            </a:r>
            <a:r>
              <a:rPr lang="en-US" sz="3800" dirty="0"/>
              <a:t> 2017 Apr 15. PMID: 28419887; PMCID: PMC6007802.</a:t>
            </a:r>
          </a:p>
          <a:p>
            <a:r>
              <a:rPr lang="en-US" sz="3800" dirty="0" err="1"/>
              <a:t>DoctorPrimack</a:t>
            </a:r>
            <a:r>
              <a:rPr lang="en-US" sz="3800" dirty="0"/>
              <a:t>. (2021, April 28). </a:t>
            </a:r>
            <a:r>
              <a:rPr lang="en-US" sz="3800" i="1" dirty="0"/>
              <a:t>Presentation: the medical science of obesity (treat weight or refer to someone who does). OMA Spring Presidential Address</a:t>
            </a:r>
            <a:r>
              <a:rPr lang="en-US" sz="3800" dirty="0"/>
              <a:t>. Retrieved from </a:t>
            </a:r>
            <a:r>
              <a:rPr lang="en-US" sz="3800" dirty="0">
                <a:hlinkClick r:id="rId2"/>
              </a:rPr>
              <a:t>https://www.youtube.com/watch?v=Z-qh4zMhddQ</a:t>
            </a:r>
            <a:endParaRPr lang="en-US" sz="3800" dirty="0"/>
          </a:p>
          <a:p>
            <a:r>
              <a:rPr lang="en-US" sz="3800" dirty="0" err="1"/>
              <a:t>Greger</a:t>
            </a:r>
            <a:r>
              <a:rPr lang="en-US" sz="3800" dirty="0"/>
              <a:t>, M. (2019). </a:t>
            </a:r>
            <a:r>
              <a:rPr lang="en-US" sz="3800" i="1" dirty="0"/>
              <a:t>How not to diet. </a:t>
            </a:r>
            <a:r>
              <a:rPr lang="en-US" sz="3800" dirty="0"/>
              <a:t>(1st edition).New York, NY: Flatiron Books</a:t>
            </a:r>
          </a:p>
          <a:p>
            <a:r>
              <a:rPr lang="en-US" sz="3800" dirty="0" err="1"/>
              <a:t>Ziltzer</a:t>
            </a:r>
            <a:r>
              <a:rPr lang="en-US" sz="3800" dirty="0"/>
              <a:t>, R. &amp; Primack, C. (2019) </a:t>
            </a:r>
            <a:r>
              <a:rPr lang="en-US" sz="3800" i="1" dirty="0"/>
              <a:t>Chasing diets: stop the endless search and discover the solution</a:t>
            </a:r>
            <a:r>
              <a:rPr lang="en-US" sz="3800" dirty="0"/>
              <a:t>. Dublin, OH: Telemachus Press, LLC</a:t>
            </a:r>
          </a:p>
          <a:p>
            <a:r>
              <a:rPr lang="en-US" sz="3800" dirty="0"/>
              <a:t>Medical News Today: AMA 2013</a:t>
            </a:r>
          </a:p>
          <a:p>
            <a:r>
              <a:rPr lang="en-US" sz="3800" dirty="0"/>
              <a:t>Fisher PA, Gunnar MR, Dozier M, Bruce J, Pears KC. Effects of therapeutic interventions for foster children on behavioral problems, caregiver attachment, and stress regulatory neural systems. Ann N Y </a:t>
            </a:r>
            <a:r>
              <a:rPr lang="en-US" sz="3800" dirty="0" err="1"/>
              <a:t>Acad</a:t>
            </a:r>
            <a:r>
              <a:rPr lang="en-US" sz="3800" dirty="0"/>
              <a:t> Sci. 2006 Dec;1094:215-25. </a:t>
            </a:r>
            <a:r>
              <a:rPr lang="en-US" sz="3800" dirty="0" err="1"/>
              <a:t>doi</a:t>
            </a:r>
            <a:r>
              <a:rPr lang="en-US" sz="3800" dirty="0"/>
              <a:t>: 10.1196/annals.1376.023. PMID: 17347353.</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1D5A04BC-6FE5-1E47-914C-B472CE312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 y="6054912"/>
            <a:ext cx="1372802" cy="803088"/>
          </a:xfrm>
          <a:prstGeom prst="rect">
            <a:avLst/>
          </a:prstGeom>
        </p:spPr>
      </p:pic>
      <p:pic>
        <p:nvPicPr>
          <p:cNvPr id="7" name="Content Placeholder 4">
            <a:extLst>
              <a:ext uri="{FF2B5EF4-FFF2-40B4-BE49-F238E27FC236}">
                <a16:creationId xmlns:a16="http://schemas.microsoft.com/office/drawing/2014/main" id="{4207E83E-A8D5-5A4F-9968-BD7D95710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816" y="6000402"/>
            <a:ext cx="3553968" cy="844067"/>
          </a:xfrm>
          <a:prstGeom prst="rect">
            <a:avLst/>
          </a:prstGeom>
        </p:spPr>
      </p:pic>
    </p:spTree>
    <p:extLst>
      <p:ext uri="{BB962C8B-B14F-4D97-AF65-F5344CB8AC3E}">
        <p14:creationId xmlns:p14="http://schemas.microsoft.com/office/powerpoint/2010/main" val="72958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D287-DD5F-8045-B8A6-6F1601C91E78}"/>
              </a:ext>
            </a:extLst>
          </p:cNvPr>
          <p:cNvSpPr>
            <a:spLocks noGrp="1"/>
          </p:cNvSpPr>
          <p:nvPr>
            <p:ph type="ctrTitle"/>
          </p:nvPr>
        </p:nvSpPr>
        <p:spPr>
          <a:xfrm>
            <a:off x="1456531" y="2857539"/>
            <a:ext cx="9144000" cy="1828041"/>
          </a:xfrm>
        </p:spPr>
        <p:txBody>
          <a:bodyPr>
            <a:normAutofit fontScale="90000"/>
          </a:bodyPr>
          <a:lstStyle/>
          <a:p>
            <a:br>
              <a:rPr lang="en-US" dirty="0">
                <a:latin typeface="+mn-lt"/>
              </a:rPr>
            </a:br>
            <a:br>
              <a:rPr lang="en-US" dirty="0">
                <a:latin typeface="+mn-lt"/>
              </a:rPr>
            </a:br>
            <a:r>
              <a:rPr lang="en-US" b="1" dirty="0">
                <a:latin typeface="+mn-lt"/>
              </a:rPr>
              <a:t>Understanding Obesity: </a:t>
            </a:r>
            <a:br>
              <a:rPr lang="en-US" b="1" dirty="0">
                <a:latin typeface="+mn-lt"/>
              </a:rPr>
            </a:br>
            <a:r>
              <a:rPr lang="en-US" sz="2700" b="1" dirty="0">
                <a:latin typeface="+mn-lt"/>
              </a:rPr>
              <a:t>A Lived Experience-Centric View</a:t>
            </a:r>
            <a:br>
              <a:rPr lang="en-US" sz="2700" b="1" dirty="0">
                <a:latin typeface="+mn-lt"/>
              </a:rPr>
            </a:br>
            <a:br>
              <a:rPr lang="en-US" sz="2700" b="1" dirty="0">
                <a:latin typeface="+mn-lt"/>
              </a:rPr>
            </a:br>
            <a:r>
              <a:rPr lang="en-US" sz="1800" b="1" dirty="0">
                <a:latin typeface="+mn-lt"/>
              </a:rPr>
              <a:t>Joe Nadglowski</a:t>
            </a:r>
            <a:br>
              <a:rPr lang="en-US" sz="1800" b="1" dirty="0">
                <a:latin typeface="+mn-lt"/>
              </a:rPr>
            </a:br>
            <a:r>
              <a:rPr lang="en-US" sz="1800" b="1" dirty="0">
                <a:latin typeface="+mn-lt"/>
              </a:rPr>
              <a:t>President/CEO</a:t>
            </a:r>
            <a:br>
              <a:rPr lang="en-US" sz="1800" b="1" dirty="0">
                <a:latin typeface="+mn-lt"/>
              </a:rPr>
            </a:br>
            <a:r>
              <a:rPr lang="en-US" sz="1800" b="1" dirty="0">
                <a:latin typeface="+mn-lt"/>
              </a:rPr>
              <a:t>Obesity Action Coalition</a:t>
            </a:r>
            <a:endParaRPr lang="en-US" sz="1800" dirty="0">
              <a:latin typeface="+mn-lt"/>
            </a:endParaRPr>
          </a:p>
        </p:txBody>
      </p:sp>
    </p:spTree>
    <p:extLst>
      <p:ext uri="{BB962C8B-B14F-4D97-AF65-F5344CB8AC3E}">
        <p14:creationId xmlns:p14="http://schemas.microsoft.com/office/powerpoint/2010/main" val="2720375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C674EEB-2422-4663-BD2B-6DE0AAA3BAB6}"/>
              </a:ext>
            </a:extLst>
          </p:cNvPr>
          <p:cNvGraphicFramePr>
            <a:graphicFrameLocks noGrp="1"/>
          </p:cNvGraphicFramePr>
          <p:nvPr>
            <p:ph idx="1"/>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738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F8740CED-5BD1-45A0-B214-B0EC9D51DFCE}"/>
              </a:ext>
            </a:extLst>
          </p:cNvPr>
          <p:cNvSpPr>
            <a:spLocks noGrp="1" noChangeArrowheads="1"/>
          </p:cNvSpPr>
          <p:nvPr>
            <p:ph type="title"/>
          </p:nvPr>
        </p:nvSpPr>
        <p:spPr>
          <a:xfrm>
            <a:off x="356419" y="246023"/>
            <a:ext cx="10515600" cy="1325563"/>
          </a:xfrm>
        </p:spPr>
        <p:txBody>
          <a:bodyPr>
            <a:normAutofit/>
          </a:bodyPr>
          <a:lstStyle/>
          <a:p>
            <a:pPr algn="l"/>
            <a:r>
              <a:rPr lang="en-US" altLang="en-US" sz="3600" b="1" dirty="0">
                <a:latin typeface="+mn-lt"/>
              </a:rPr>
              <a:t>The Truth is that Obesity Is a Highly Heritable </a:t>
            </a:r>
            <a:br>
              <a:rPr lang="en-US" altLang="en-US" sz="3600" b="1" dirty="0">
                <a:latin typeface="+mn-lt"/>
              </a:rPr>
            </a:br>
            <a:r>
              <a:rPr lang="en-US" altLang="en-US" sz="3600" b="1" dirty="0">
                <a:latin typeface="+mn-lt"/>
              </a:rPr>
              <a:t>Chronic Disease</a:t>
            </a:r>
          </a:p>
        </p:txBody>
      </p:sp>
      <p:graphicFrame>
        <p:nvGraphicFramePr>
          <p:cNvPr id="6" name="Content Placeholder 5">
            <a:extLst>
              <a:ext uri="{FF2B5EF4-FFF2-40B4-BE49-F238E27FC236}">
                <a16:creationId xmlns:a16="http://schemas.microsoft.com/office/drawing/2014/main" id="{A6337E11-9748-47F5-9833-874E5C49E001}"/>
              </a:ext>
            </a:extLst>
          </p:cNvPr>
          <p:cNvGraphicFramePr>
            <a:graphicFrameLocks noGrp="1"/>
          </p:cNvGraphicFramePr>
          <p:nvPr>
            <p:ph idx="4294967295"/>
          </p:nvPr>
        </p:nvGraphicFramePr>
        <p:xfrm>
          <a:off x="629264" y="1702027"/>
          <a:ext cx="8303865" cy="417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6BCF452-AF04-4CF0-B364-22B13DAD5AC1}"/>
              </a:ext>
            </a:extLst>
          </p:cNvPr>
          <p:cNvSpPr txBox="1"/>
          <p:nvPr/>
        </p:nvSpPr>
        <p:spPr>
          <a:xfrm>
            <a:off x="5654923" y="1659541"/>
            <a:ext cx="5217096" cy="10158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Heredity plays a dominant role in obesity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But environmental factors serve to activate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Then, people can choose what to do about it</a:t>
            </a:r>
          </a:p>
        </p:txBody>
      </p:sp>
      <p:sp>
        <p:nvSpPr>
          <p:cNvPr id="7" name="Rectangle 4">
            <a:extLst>
              <a:ext uri="{FF2B5EF4-FFF2-40B4-BE49-F238E27FC236}">
                <a16:creationId xmlns:a16="http://schemas.microsoft.com/office/drawing/2014/main" id="{F335A5C5-7AED-4CA0-91EA-DA3A69676FE0}"/>
              </a:ext>
            </a:extLst>
          </p:cNvPr>
          <p:cNvSpPr>
            <a:spLocks noChangeArrowheads="1"/>
          </p:cNvSpPr>
          <p:nvPr/>
        </p:nvSpPr>
        <p:spPr bwMode="auto">
          <a:xfrm>
            <a:off x="1785769" y="6475580"/>
            <a:ext cx="105001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4472C4"/>
                </a:solidFill>
                <a:effectLst/>
                <a:uLnTx/>
                <a:uFillTx/>
                <a:latin typeface="Calibri" panose="020F0502020204030204"/>
                <a:ea typeface="+mn-ea"/>
                <a:cs typeface="+mn-cs"/>
              </a:rPr>
              <a:t>Source: </a:t>
            </a:r>
            <a:r>
              <a:rPr kumimoji="0" lang="en-US" altLang="en-US" sz="1200" b="1" i="0" u="none" strike="noStrike" kern="1200" cap="none" spc="0" normalizeH="0" baseline="0" noProof="0" dirty="0" err="1">
                <a:ln>
                  <a:noFill/>
                </a:ln>
                <a:solidFill>
                  <a:srgbClr val="4472C4"/>
                </a:solidFill>
                <a:effectLst/>
                <a:uLnTx/>
                <a:uFillTx/>
                <a:latin typeface="Calibri" panose="020F0502020204030204"/>
                <a:ea typeface="+mn-ea"/>
                <a:cs typeface="+mn-cs"/>
              </a:rPr>
              <a:t>Musani</a:t>
            </a:r>
            <a:r>
              <a:rPr kumimoji="0" lang="en-US" altLang="en-US" sz="1200" b="1" i="0" u="none" strike="noStrike" kern="1200" cap="none" spc="0" normalizeH="0" baseline="0" noProof="0" dirty="0">
                <a:ln>
                  <a:noFill/>
                </a:ln>
                <a:solidFill>
                  <a:srgbClr val="4472C4"/>
                </a:solidFill>
                <a:effectLst/>
                <a:uLnTx/>
                <a:uFillTx/>
                <a:latin typeface="Calibri" panose="020F0502020204030204"/>
                <a:ea typeface="+mn-ea"/>
                <a:cs typeface="+mn-cs"/>
              </a:rPr>
              <a:t>, Erickson, and Allison, AJCN, 2008; “Obesity – Still Highly Heritable After All These Years”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372A5F1-93D4-44E5-9D1E-14CC787C6D3C}"/>
              </a:ext>
            </a:extLst>
          </p:cNvPr>
          <p:cNvSpPr>
            <a:spLocks noGrp="1"/>
          </p:cNvSpPr>
          <p:nvPr>
            <p:ph type="title"/>
          </p:nvPr>
        </p:nvSpPr>
        <p:spPr>
          <a:xfrm>
            <a:off x="299211" y="304800"/>
            <a:ext cx="9002106" cy="922366"/>
          </a:xfrm>
        </p:spPr>
        <p:txBody>
          <a:bodyPr>
            <a:normAutofit fontScale="90000"/>
          </a:bodyPr>
          <a:lstStyle/>
          <a:p>
            <a:r>
              <a:rPr lang="en-US" sz="3600" b="1" dirty="0">
                <a:latin typeface="+mn-lt"/>
              </a:rPr>
              <a:t>In Fact, Multiple Factors are Driving Obesity Rates</a:t>
            </a:r>
          </a:p>
        </p:txBody>
      </p:sp>
      <p:pic>
        <p:nvPicPr>
          <p:cNvPr id="1026" name="Picture 2">
            <a:extLst>
              <a:ext uri="{FF2B5EF4-FFF2-40B4-BE49-F238E27FC236}">
                <a16:creationId xmlns:a16="http://schemas.microsoft.com/office/drawing/2014/main" id="{A2E2E0D3-6912-474E-9FFE-07EF3E98F81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350487" y="1455174"/>
            <a:ext cx="5024284" cy="5024284"/>
          </a:xfrm>
          <a:prstGeom prst="rect">
            <a:avLst/>
          </a:prstGeom>
          <a:solidFill>
            <a:srgbClr val="FFFFFF"/>
          </a:solidFill>
        </p:spPr>
      </p:pic>
    </p:spTree>
    <p:extLst>
      <p:ext uri="{BB962C8B-B14F-4D97-AF65-F5344CB8AC3E}">
        <p14:creationId xmlns:p14="http://schemas.microsoft.com/office/powerpoint/2010/main" val="16023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8E3C-ACCC-874F-8A79-403910B05E5F}"/>
              </a:ext>
            </a:extLst>
          </p:cNvPr>
          <p:cNvSpPr>
            <a:spLocks noGrp="1"/>
          </p:cNvSpPr>
          <p:nvPr>
            <p:ph type="title"/>
          </p:nvPr>
        </p:nvSpPr>
        <p:spPr/>
        <p:txBody>
          <a:bodyPr/>
          <a:lstStyle/>
          <a:p>
            <a:r>
              <a:rPr lang="en-US" b="1" dirty="0"/>
              <a:t>Economics of Obesity</a:t>
            </a:r>
          </a:p>
        </p:txBody>
      </p:sp>
      <p:sp>
        <p:nvSpPr>
          <p:cNvPr id="3" name="Content Placeholder 2">
            <a:extLst>
              <a:ext uri="{FF2B5EF4-FFF2-40B4-BE49-F238E27FC236}">
                <a16:creationId xmlns:a16="http://schemas.microsoft.com/office/drawing/2014/main" id="{F811E972-311A-AB4E-9F9A-B99C9F4FBA9D}"/>
              </a:ext>
            </a:extLst>
          </p:cNvPr>
          <p:cNvSpPr>
            <a:spLocks noGrp="1"/>
          </p:cNvSpPr>
          <p:nvPr>
            <p:ph idx="1"/>
          </p:nvPr>
        </p:nvSpPr>
        <p:spPr/>
        <p:txBody>
          <a:bodyPr/>
          <a:lstStyle/>
          <a:p>
            <a:r>
              <a:rPr lang="en-US" dirty="0"/>
              <a:t>The cost of chronic disease attributed to the prevalence of obesity and being overweight are estimated at $1.72 trillion, equivalent to 9.3% GDP.</a:t>
            </a:r>
          </a:p>
          <a:p>
            <a:r>
              <a:rPr lang="en-US" dirty="0"/>
              <a:t>Obesity is considered the greatest contributor to the burden of chronic disease accounting for 47.1% of the total cost of chronic disease.</a:t>
            </a:r>
          </a:p>
          <a:p>
            <a:r>
              <a:rPr lang="en-US" dirty="0"/>
              <a:t>Healthcare costs for people with obesity are about 42% higher than for unaffected adults with most of those costs associated with severe obesity (BMI over 40).</a:t>
            </a:r>
          </a:p>
        </p:txBody>
      </p:sp>
      <p:sp>
        <p:nvSpPr>
          <p:cNvPr id="4" name="TextBox 3">
            <a:extLst>
              <a:ext uri="{FF2B5EF4-FFF2-40B4-BE49-F238E27FC236}">
                <a16:creationId xmlns:a16="http://schemas.microsoft.com/office/drawing/2014/main" id="{F7AEF347-3E00-FD4B-9033-A81C7B37DC37}"/>
              </a:ext>
            </a:extLst>
          </p:cNvPr>
          <p:cNvSpPr txBox="1"/>
          <p:nvPr/>
        </p:nvSpPr>
        <p:spPr>
          <a:xfrm>
            <a:off x="1168400" y="6186806"/>
            <a:ext cx="94716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Milken Institute (2018), “America's Obesity Crisis: The Health and Economic Costs of Excess Weight.”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528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9653CCA-5D54-49DF-9520-7D5BE85E677F}"/>
              </a:ext>
            </a:extLst>
          </p:cNvPr>
          <p:cNvSpPr>
            <a:spLocks noGrp="1" noChangeArrowheads="1"/>
          </p:cNvSpPr>
          <p:nvPr>
            <p:ph type="title"/>
          </p:nvPr>
        </p:nvSpPr>
        <p:spPr>
          <a:xfrm>
            <a:off x="248265" y="418070"/>
            <a:ext cx="10515600" cy="1325563"/>
          </a:xfrm>
        </p:spPr>
        <p:txBody>
          <a:bodyPr/>
          <a:lstStyle/>
          <a:p>
            <a:pPr algn="l"/>
            <a:r>
              <a:rPr lang="en-US" altLang="en-US" sz="3600" b="1" dirty="0">
                <a:latin typeface="+mn-lt"/>
              </a:rPr>
              <a:t>Good Obesity Care Requires Access to the Full </a:t>
            </a:r>
            <a:br>
              <a:rPr lang="en-US" altLang="en-US" sz="3600" b="1" dirty="0">
                <a:latin typeface="+mn-lt"/>
              </a:rPr>
            </a:br>
            <a:r>
              <a:rPr lang="en-US" altLang="en-US" sz="3600" b="1" dirty="0">
                <a:latin typeface="+mn-lt"/>
              </a:rPr>
              <a:t>Range of Obesity Care Tools</a:t>
            </a:r>
          </a:p>
        </p:txBody>
      </p:sp>
      <p:graphicFrame>
        <p:nvGraphicFramePr>
          <p:cNvPr id="3" name="Diagram 2">
            <a:extLst>
              <a:ext uri="{FF2B5EF4-FFF2-40B4-BE49-F238E27FC236}">
                <a16:creationId xmlns:a16="http://schemas.microsoft.com/office/drawing/2014/main" id="{EF2F7EDC-5978-4D42-B8E4-93C638F8ABA7}"/>
              </a:ext>
            </a:extLst>
          </p:cNvPr>
          <p:cNvGraphicFramePr/>
          <p:nvPr/>
        </p:nvGraphicFramePr>
        <p:xfrm>
          <a:off x="3204519" y="1742302"/>
          <a:ext cx="5782962" cy="4893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9653CCA-5D54-49DF-9520-7D5BE85E677F}"/>
              </a:ext>
            </a:extLst>
          </p:cNvPr>
          <p:cNvSpPr>
            <a:spLocks noGrp="1" noChangeArrowheads="1"/>
          </p:cNvSpPr>
          <p:nvPr>
            <p:ph type="title"/>
          </p:nvPr>
        </p:nvSpPr>
        <p:spPr>
          <a:xfrm>
            <a:off x="237744" y="265355"/>
            <a:ext cx="10515600" cy="1204797"/>
          </a:xfrm>
        </p:spPr>
        <p:txBody>
          <a:bodyPr>
            <a:normAutofit/>
          </a:bodyPr>
          <a:lstStyle/>
          <a:p>
            <a:pPr algn="l"/>
            <a:r>
              <a:rPr lang="en-US" altLang="en-US" sz="3600" b="1" dirty="0">
                <a:latin typeface="+mn-lt"/>
              </a:rPr>
              <a:t>Good Obesity Care Requires Recognition that:</a:t>
            </a:r>
          </a:p>
        </p:txBody>
      </p:sp>
      <p:sp>
        <p:nvSpPr>
          <p:cNvPr id="4" name="Content Placeholder 2">
            <a:extLst>
              <a:ext uri="{FF2B5EF4-FFF2-40B4-BE49-F238E27FC236}">
                <a16:creationId xmlns:a16="http://schemas.microsoft.com/office/drawing/2014/main" id="{EE5D179A-198A-A54C-9B30-F11686795724}"/>
              </a:ext>
            </a:extLst>
          </p:cNvPr>
          <p:cNvSpPr txBox="1">
            <a:spLocks/>
          </p:cNvSpPr>
          <p:nvPr/>
        </p:nvSpPr>
        <p:spPr>
          <a:xfrm>
            <a:off x="795331" y="1470152"/>
            <a:ext cx="9958013" cy="4513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2113" marR="0" lvl="0" indent="-392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Treatments fail people, people don’t fail treatments</a:t>
            </a:r>
          </a:p>
          <a:p>
            <a:pPr marL="392113" marR="0" lvl="0" indent="-392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 all treatments work for all people. Treatment response varies by individual. </a:t>
            </a:r>
          </a:p>
          <a:p>
            <a:pPr marL="392113" marR="0" lvl="0" indent="-392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Just because you start with one treatment doesn’t mean it will be effective for a lifetime.</a:t>
            </a:r>
          </a:p>
          <a:p>
            <a:pPr marL="392113" marR="0" lvl="0" indent="-392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Social and economic barriers play a significant role. </a:t>
            </a:r>
          </a:p>
          <a:p>
            <a:pPr marL="392113" marR="0" lvl="0" indent="-392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Treating Obesity is hard! We don’t have solutions for everyone.</a:t>
            </a:r>
          </a:p>
          <a:p>
            <a:pPr marL="392113" marR="0" lvl="0" indent="-392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2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E954-1B23-7B40-922D-FD25064676F8}"/>
              </a:ext>
            </a:extLst>
          </p:cNvPr>
          <p:cNvSpPr>
            <a:spLocks noGrp="1"/>
          </p:cNvSpPr>
          <p:nvPr>
            <p:ph type="title"/>
          </p:nvPr>
        </p:nvSpPr>
        <p:spPr>
          <a:xfrm>
            <a:off x="4246320" y="391357"/>
            <a:ext cx="6421680" cy="1523087"/>
          </a:xfrm>
        </p:spPr>
        <p:txBody>
          <a:bodyPr vert="horz" lIns="91440" tIns="45720" rIns="91440" bIns="45720" rtlCol="0" anchor="b">
            <a:normAutofit fontScale="90000"/>
          </a:bodyPr>
          <a:lstStyle/>
          <a:p>
            <a:pPr algn="ctr"/>
            <a:r>
              <a:rPr lang="en-US" sz="4800" b="1" dirty="0"/>
              <a:t>Obesity and Mental Health: What’s the Connection? </a:t>
            </a:r>
            <a:endParaRPr lang="en-US" sz="2800" dirty="0"/>
          </a:p>
        </p:txBody>
      </p:sp>
      <p:pic>
        <p:nvPicPr>
          <p:cNvPr id="7" name="Picture 6">
            <a:extLst>
              <a:ext uri="{FF2B5EF4-FFF2-40B4-BE49-F238E27FC236}">
                <a16:creationId xmlns:a16="http://schemas.microsoft.com/office/drawing/2014/main" id="{D896467F-2031-3249-91AE-976B8DFD7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6" y="5778706"/>
            <a:ext cx="1844949" cy="1079294"/>
          </a:xfrm>
          <a:prstGeom prst="rect">
            <a:avLst/>
          </a:prstGeom>
        </p:spPr>
      </p:pic>
      <p:pic>
        <p:nvPicPr>
          <p:cNvPr id="9" name="Picture 8">
            <a:extLst>
              <a:ext uri="{FF2B5EF4-FFF2-40B4-BE49-F238E27FC236}">
                <a16:creationId xmlns:a16="http://schemas.microsoft.com/office/drawing/2014/main" id="{4F6167EA-E5E3-9E4D-9CA3-5237A1B3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004" y="1905912"/>
            <a:ext cx="2507634" cy="3872794"/>
          </a:xfrm>
          <a:prstGeom prst="rect">
            <a:avLst/>
          </a:prstGeom>
        </p:spPr>
      </p:pic>
      <p:pic>
        <p:nvPicPr>
          <p:cNvPr id="5" name="Content Placeholder 4">
            <a:extLst>
              <a:ext uri="{FF2B5EF4-FFF2-40B4-BE49-F238E27FC236}">
                <a16:creationId xmlns:a16="http://schemas.microsoft.com/office/drawing/2014/main" id="{1D494623-3C3C-7A43-B774-C491DF3F4AE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83816" y="6000402"/>
            <a:ext cx="3553968" cy="844067"/>
          </a:xfrm>
          <a:prstGeom prst="rect">
            <a:avLst/>
          </a:prstGeom>
        </p:spPr>
      </p:pic>
      <p:cxnSp>
        <p:nvCxnSpPr>
          <p:cNvPr id="14" name="Straight Connector 1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1261B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0E850A-726D-BB4E-A99E-49E55447A91B}"/>
              </a:ext>
            </a:extLst>
          </p:cNvPr>
          <p:cNvSpPr txBox="1"/>
          <p:nvPr/>
        </p:nvSpPr>
        <p:spPr>
          <a:xfrm>
            <a:off x="7497399" y="5500102"/>
            <a:ext cx="31706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Disclaimer: Views are my own </a:t>
            </a:r>
          </a:p>
        </p:txBody>
      </p:sp>
      <p:sp>
        <p:nvSpPr>
          <p:cNvPr id="28" name="TextBox 27">
            <a:extLst>
              <a:ext uri="{FF2B5EF4-FFF2-40B4-BE49-F238E27FC236}">
                <a16:creationId xmlns:a16="http://schemas.microsoft.com/office/drawing/2014/main" id="{805D23D5-EA54-F54C-93D9-AF0D0336F0B7}"/>
              </a:ext>
            </a:extLst>
          </p:cNvPr>
          <p:cNvSpPr txBox="1"/>
          <p:nvPr/>
        </p:nvSpPr>
        <p:spPr>
          <a:xfrm>
            <a:off x="3613638" y="2971800"/>
            <a:ext cx="829642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Tiffani L. Bell Washington M.D. FAPA, D.ABOM, D.ABLM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Harvard T.H. Chan School of Public Health – Health Policy MPH Candidate ’22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Healthy Weigh MD, PLLC</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Quadruple Board Certified Physician: </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Obesity Medicine Specialist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General, Adult, and Child/Adolescent Psychiatrist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Lifestyle Medicine Specialist 	</a:t>
            </a:r>
          </a:p>
        </p:txBody>
      </p:sp>
    </p:spTree>
    <p:extLst>
      <p:ext uri="{BB962C8B-B14F-4D97-AF65-F5344CB8AC3E}">
        <p14:creationId xmlns:p14="http://schemas.microsoft.com/office/powerpoint/2010/main" val="337424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712"/>
            <a:ext cx="10515600" cy="1325563"/>
          </a:xfrm>
        </p:spPr>
        <p:txBody>
          <a:bodyPr>
            <a:normAutofit/>
          </a:bodyPr>
          <a:lstStyle/>
          <a:p>
            <a:r>
              <a:rPr lang="en-US" sz="3200" b="1" dirty="0">
                <a:solidFill>
                  <a:srgbClr val="FF0000"/>
                </a:solidFill>
                <a:effectLst>
                  <a:outerShdw blurRad="38100" dist="38100" dir="2700000" algn="tl">
                    <a:srgbClr val="000000">
                      <a:alpha val="43137"/>
                    </a:srgbClr>
                  </a:outerShdw>
                </a:effectLst>
              </a:rPr>
              <a:t>Modest Weight Loss Has Benefits—</a:t>
            </a:r>
            <a:br>
              <a:rPr lang="en-US" sz="3200" b="1" dirty="0">
                <a:solidFill>
                  <a:srgbClr val="FF0000"/>
                </a:solidFill>
                <a:effectLst>
                  <a:outerShdw blurRad="38100" dist="38100" dir="2700000" algn="tl">
                    <a:srgbClr val="000000">
                      <a:alpha val="43137"/>
                    </a:srgbClr>
                  </a:outerShdw>
                </a:effectLst>
              </a:rPr>
            </a:br>
            <a:r>
              <a:rPr lang="en-US" sz="3200" b="1" dirty="0">
                <a:solidFill>
                  <a:srgbClr val="FF0000"/>
                </a:solidFill>
                <a:effectLst>
                  <a:outerShdw blurRad="38100" dist="38100" dir="2700000" algn="tl">
                    <a:srgbClr val="000000">
                      <a:alpha val="43137"/>
                    </a:srgbClr>
                  </a:outerShdw>
                </a:effectLst>
              </a:rPr>
              <a:t>Greater Weight Loss Is Associated With Greater Benefits </a:t>
            </a:r>
          </a:p>
        </p:txBody>
      </p:sp>
      <p:sp>
        <p:nvSpPr>
          <p:cNvPr id="3" name="Content Placeholder 2"/>
          <p:cNvSpPr>
            <a:spLocks noGrp="1"/>
          </p:cNvSpPr>
          <p:nvPr>
            <p:ph idx="1"/>
          </p:nvPr>
        </p:nvSpPr>
        <p:spPr>
          <a:xfrm>
            <a:off x="3099663" y="1261527"/>
            <a:ext cx="8410197" cy="4664074"/>
          </a:xfrm>
        </p:spPr>
        <p:txBody>
          <a:bodyPr>
            <a:normAutofit fontScale="92500" lnSpcReduction="20000"/>
          </a:bodyPr>
          <a:lstStyle/>
          <a:p>
            <a:pPr>
              <a:buClr>
                <a:schemeClr val="accent3"/>
              </a:buClr>
            </a:pPr>
            <a:r>
              <a:rPr lang="en-US" dirty="0">
                <a:solidFill>
                  <a:schemeClr val="accent6">
                    <a:lumMod val="40000"/>
                    <a:lumOff val="60000"/>
                  </a:schemeClr>
                </a:solidFill>
              </a:rPr>
              <a:t>Measures of glycemia</a:t>
            </a:r>
            <a:r>
              <a:rPr lang="en-US" baseline="30000" dirty="0">
                <a:solidFill>
                  <a:schemeClr val="accent6">
                    <a:lumMod val="40000"/>
                    <a:lumOff val="60000"/>
                  </a:schemeClr>
                </a:solidFill>
              </a:rPr>
              <a:t>1</a:t>
            </a:r>
          </a:p>
          <a:p>
            <a:pPr>
              <a:buClr>
                <a:schemeClr val="accent3"/>
              </a:buClr>
            </a:pPr>
            <a:r>
              <a:rPr lang="en-US" dirty="0">
                <a:solidFill>
                  <a:schemeClr val="accent6">
                    <a:lumMod val="40000"/>
                    <a:lumOff val="60000"/>
                  </a:schemeClr>
                </a:solidFill>
              </a:rPr>
              <a:t>Triglycerides and HDL cholesterol</a:t>
            </a:r>
            <a:r>
              <a:rPr lang="en-US" baseline="30000" dirty="0">
                <a:solidFill>
                  <a:schemeClr val="accent6">
                    <a:lumMod val="40000"/>
                    <a:lumOff val="60000"/>
                  </a:schemeClr>
                </a:solidFill>
              </a:rPr>
              <a:t>1</a:t>
            </a:r>
          </a:p>
          <a:p>
            <a:pPr>
              <a:buClr>
                <a:schemeClr val="accent3"/>
              </a:buClr>
            </a:pPr>
            <a:r>
              <a:rPr lang="en-US" dirty="0">
                <a:solidFill>
                  <a:schemeClr val="accent6">
                    <a:lumMod val="40000"/>
                    <a:lumOff val="60000"/>
                  </a:schemeClr>
                </a:solidFill>
              </a:rPr>
              <a:t>Systolic and diastolic blood pressure</a:t>
            </a:r>
            <a:r>
              <a:rPr lang="en-US" baseline="30000" dirty="0">
                <a:solidFill>
                  <a:schemeClr val="accent6">
                    <a:lumMod val="40000"/>
                    <a:lumOff val="60000"/>
                  </a:schemeClr>
                </a:solidFill>
              </a:rPr>
              <a:t>1</a:t>
            </a:r>
          </a:p>
          <a:p>
            <a:pPr>
              <a:buClr>
                <a:schemeClr val="accent3"/>
              </a:buClr>
            </a:pPr>
            <a:r>
              <a:rPr lang="en-US" dirty="0">
                <a:solidFill>
                  <a:schemeClr val="accent6">
                    <a:lumMod val="75000"/>
                  </a:schemeClr>
                </a:solidFill>
              </a:rPr>
              <a:t>Progression from prediabetes to diabetes</a:t>
            </a:r>
            <a:r>
              <a:rPr lang="en-US" baseline="30000" dirty="0">
                <a:solidFill>
                  <a:schemeClr val="accent6">
                    <a:lumMod val="75000"/>
                  </a:schemeClr>
                </a:solidFill>
              </a:rPr>
              <a:t>1</a:t>
            </a:r>
          </a:p>
          <a:p>
            <a:pPr>
              <a:buClr>
                <a:schemeClr val="accent3"/>
              </a:buClr>
            </a:pPr>
            <a:r>
              <a:rPr lang="en-US" dirty="0">
                <a:solidFill>
                  <a:schemeClr val="accent6">
                    <a:lumMod val="75000"/>
                  </a:schemeClr>
                </a:solidFill>
              </a:rPr>
              <a:t>Hepatic steatosis (measured by MRS)</a:t>
            </a:r>
            <a:r>
              <a:rPr lang="en-US" baseline="30000" dirty="0">
                <a:solidFill>
                  <a:schemeClr val="accent6">
                    <a:lumMod val="75000"/>
                  </a:schemeClr>
                </a:solidFill>
              </a:rPr>
              <a:t>2</a:t>
            </a:r>
          </a:p>
          <a:p>
            <a:pPr>
              <a:buClr>
                <a:schemeClr val="accent3"/>
              </a:buClr>
            </a:pPr>
            <a:r>
              <a:rPr lang="en-US" dirty="0">
                <a:solidFill>
                  <a:schemeClr val="accent6">
                    <a:lumMod val="75000"/>
                  </a:schemeClr>
                </a:solidFill>
              </a:rPr>
              <a:t>Measures of feeling and function</a:t>
            </a:r>
          </a:p>
          <a:p>
            <a:pPr lvl="1"/>
            <a:r>
              <a:rPr lang="en-US" dirty="0">
                <a:solidFill>
                  <a:schemeClr val="accent6">
                    <a:lumMod val="75000"/>
                  </a:schemeClr>
                </a:solidFill>
              </a:rPr>
              <a:t>Symptoms of urinary stress incontinence</a:t>
            </a:r>
            <a:r>
              <a:rPr lang="en-US" baseline="30000" dirty="0">
                <a:solidFill>
                  <a:schemeClr val="accent6">
                    <a:lumMod val="75000"/>
                  </a:schemeClr>
                </a:solidFill>
              </a:rPr>
              <a:t>1</a:t>
            </a:r>
          </a:p>
          <a:p>
            <a:pPr lvl="1"/>
            <a:r>
              <a:rPr lang="en-US" dirty="0">
                <a:solidFill>
                  <a:schemeClr val="accent6">
                    <a:lumMod val="75000"/>
                  </a:schemeClr>
                </a:solidFill>
              </a:rPr>
              <a:t>Measures of sexual function</a:t>
            </a:r>
            <a:r>
              <a:rPr lang="en-US" baseline="30000" dirty="0">
                <a:solidFill>
                  <a:schemeClr val="accent6">
                    <a:lumMod val="75000"/>
                  </a:schemeClr>
                </a:solidFill>
              </a:rPr>
              <a:t>3</a:t>
            </a:r>
          </a:p>
          <a:p>
            <a:pPr lvl="1"/>
            <a:r>
              <a:rPr lang="en-US" dirty="0">
                <a:solidFill>
                  <a:schemeClr val="accent6">
                    <a:lumMod val="75000"/>
                  </a:schemeClr>
                </a:solidFill>
              </a:rPr>
              <a:t>Quality of life measures (IWQOL)</a:t>
            </a:r>
            <a:r>
              <a:rPr lang="en-US" baseline="30000" dirty="0">
                <a:solidFill>
                  <a:schemeClr val="accent6">
                    <a:lumMod val="75000"/>
                  </a:schemeClr>
                </a:solidFill>
              </a:rPr>
              <a:t>4</a:t>
            </a:r>
          </a:p>
          <a:p>
            <a:pPr>
              <a:buClr>
                <a:schemeClr val="accent3"/>
              </a:buClr>
            </a:pPr>
            <a:r>
              <a:rPr lang="en-US" dirty="0">
                <a:solidFill>
                  <a:srgbClr val="00B050"/>
                </a:solidFill>
              </a:rPr>
              <a:t>NASH activity score (measured by biopsy)</a:t>
            </a:r>
            <a:r>
              <a:rPr lang="en-US" baseline="30000" dirty="0">
                <a:solidFill>
                  <a:srgbClr val="00B050"/>
                </a:solidFill>
              </a:rPr>
              <a:t>1</a:t>
            </a:r>
          </a:p>
          <a:p>
            <a:pPr>
              <a:buClr>
                <a:schemeClr val="accent3"/>
              </a:buClr>
            </a:pPr>
            <a:r>
              <a:rPr lang="en-US" dirty="0">
                <a:solidFill>
                  <a:srgbClr val="00B050"/>
                </a:solidFill>
              </a:rPr>
              <a:t>Apnea-hypopnea index</a:t>
            </a:r>
            <a:r>
              <a:rPr lang="en-US" baseline="30000" dirty="0">
                <a:solidFill>
                  <a:srgbClr val="00B050"/>
                </a:solidFill>
              </a:rPr>
              <a:t>1</a:t>
            </a:r>
          </a:p>
          <a:p>
            <a:pPr>
              <a:buClr>
                <a:schemeClr val="accent3"/>
              </a:buClr>
            </a:pPr>
            <a:r>
              <a:rPr lang="en-US" b="1" dirty="0">
                <a:solidFill>
                  <a:srgbClr val="00B050"/>
                </a:solidFill>
              </a:rPr>
              <a:t>Reduction in CV events, mortality, remission of T2DM</a:t>
            </a:r>
            <a:r>
              <a:rPr lang="en-US" b="1" baseline="30000" dirty="0">
                <a:solidFill>
                  <a:srgbClr val="00B050"/>
                </a:solidFill>
              </a:rPr>
              <a:t>5,6</a:t>
            </a:r>
          </a:p>
        </p:txBody>
      </p:sp>
      <p:sp>
        <p:nvSpPr>
          <p:cNvPr id="14" name="Text Placeholder 13"/>
          <p:cNvSpPr>
            <a:spLocks noGrp="1"/>
          </p:cNvSpPr>
          <p:nvPr>
            <p:ph type="body" sz="quarter" idx="11"/>
          </p:nvPr>
        </p:nvSpPr>
        <p:spPr>
          <a:xfrm>
            <a:off x="2094753" y="5774692"/>
            <a:ext cx="7201647" cy="930908"/>
          </a:xfrm>
        </p:spPr>
        <p:txBody>
          <a:bodyPr>
            <a:normAutofit/>
          </a:bodyPr>
          <a:lstStyle/>
          <a:p>
            <a:r>
              <a:rPr lang="en-US" dirty="0">
                <a:solidFill>
                  <a:schemeClr val="tx1"/>
                </a:solidFill>
              </a:rPr>
              <a:t>1. </a:t>
            </a:r>
            <a:r>
              <a:rPr lang="en-US" dirty="0" err="1">
                <a:solidFill>
                  <a:schemeClr val="tx1"/>
                </a:solidFill>
              </a:rPr>
              <a:t>Cefalu</a:t>
            </a:r>
            <a:r>
              <a:rPr lang="en-US" dirty="0">
                <a:solidFill>
                  <a:schemeClr val="tx1"/>
                </a:solidFill>
              </a:rPr>
              <a:t> WT, et al. </a:t>
            </a:r>
            <a:r>
              <a:rPr lang="en-US" i="1" dirty="0">
                <a:solidFill>
                  <a:schemeClr val="tx1"/>
                </a:solidFill>
              </a:rPr>
              <a:t>Diabetes Care</a:t>
            </a:r>
            <a:r>
              <a:rPr lang="en-US" dirty="0">
                <a:solidFill>
                  <a:schemeClr val="tx1"/>
                </a:solidFill>
              </a:rPr>
              <a:t>. 2015;38:1567-1582;  2. </a:t>
            </a:r>
            <a:r>
              <a:rPr lang="en-US" dirty="0" err="1">
                <a:solidFill>
                  <a:schemeClr val="tx1"/>
                </a:solidFill>
              </a:rPr>
              <a:t>Lazo</a:t>
            </a:r>
            <a:r>
              <a:rPr lang="en-US" dirty="0">
                <a:solidFill>
                  <a:schemeClr val="tx1"/>
                </a:solidFill>
              </a:rPr>
              <a:t> M, et al. </a:t>
            </a:r>
            <a:r>
              <a:rPr lang="en-US" i="1" dirty="0">
                <a:solidFill>
                  <a:schemeClr val="tx1"/>
                </a:solidFill>
              </a:rPr>
              <a:t>Diabetes Care</a:t>
            </a:r>
            <a:r>
              <a:rPr lang="en-US" dirty="0">
                <a:solidFill>
                  <a:schemeClr val="tx1"/>
                </a:solidFill>
              </a:rPr>
              <a:t>. 2010;33:2156-2163. </a:t>
            </a:r>
          </a:p>
          <a:p>
            <a:r>
              <a:rPr lang="en-US" dirty="0">
                <a:solidFill>
                  <a:schemeClr val="tx1"/>
                </a:solidFill>
              </a:rPr>
              <a:t>3. Wing R, et al. </a:t>
            </a:r>
            <a:r>
              <a:rPr lang="en-US" i="1" dirty="0">
                <a:solidFill>
                  <a:schemeClr val="tx1"/>
                </a:solidFill>
              </a:rPr>
              <a:t>Diabetes Care</a:t>
            </a:r>
            <a:r>
              <a:rPr lang="en-US" dirty="0">
                <a:solidFill>
                  <a:schemeClr val="tx1"/>
                </a:solidFill>
              </a:rPr>
              <a:t>. 2013;36:2937-2944;  4. </a:t>
            </a:r>
            <a:r>
              <a:rPr lang="en-US" dirty="0" err="1">
                <a:solidFill>
                  <a:schemeClr val="tx1"/>
                </a:solidFill>
              </a:rPr>
              <a:t>Kolotkin</a:t>
            </a:r>
            <a:r>
              <a:rPr lang="en-US" dirty="0">
                <a:solidFill>
                  <a:schemeClr val="tx1"/>
                </a:solidFill>
              </a:rPr>
              <a:t> RL, et al. </a:t>
            </a:r>
            <a:r>
              <a:rPr lang="en-US" i="1" dirty="0" err="1">
                <a:solidFill>
                  <a:schemeClr val="tx1"/>
                </a:solidFill>
              </a:rPr>
              <a:t>Obes</a:t>
            </a:r>
            <a:r>
              <a:rPr lang="en-US" i="1" dirty="0">
                <a:solidFill>
                  <a:schemeClr val="tx1"/>
                </a:solidFill>
              </a:rPr>
              <a:t> Res</a:t>
            </a:r>
            <a:r>
              <a:rPr lang="en-US" dirty="0">
                <a:solidFill>
                  <a:schemeClr val="tx1"/>
                </a:solidFill>
              </a:rPr>
              <a:t>. 2001;9:564-571. </a:t>
            </a:r>
          </a:p>
          <a:p>
            <a:r>
              <a:rPr lang="en-US" dirty="0">
                <a:solidFill>
                  <a:schemeClr val="tx1"/>
                </a:solidFill>
              </a:rPr>
              <a:t>5. </a:t>
            </a:r>
            <a:r>
              <a:rPr lang="en-US" dirty="0" err="1">
                <a:solidFill>
                  <a:schemeClr val="tx1"/>
                </a:solidFill>
              </a:rPr>
              <a:t>Sjostrom</a:t>
            </a:r>
            <a:r>
              <a:rPr lang="en-US" dirty="0">
                <a:solidFill>
                  <a:schemeClr val="tx1"/>
                </a:solidFill>
              </a:rPr>
              <a:t> L, et al. </a:t>
            </a:r>
            <a:r>
              <a:rPr lang="en-US" i="1" dirty="0">
                <a:solidFill>
                  <a:schemeClr val="tx1"/>
                </a:solidFill>
              </a:rPr>
              <a:t>JAMA</a:t>
            </a:r>
            <a:r>
              <a:rPr lang="en-US" dirty="0">
                <a:solidFill>
                  <a:schemeClr val="tx1"/>
                </a:solidFill>
              </a:rPr>
              <a:t>. 2012;307:56-65;  6. </a:t>
            </a:r>
            <a:r>
              <a:rPr lang="en-US" dirty="0" err="1">
                <a:solidFill>
                  <a:schemeClr val="tx1"/>
                </a:solidFill>
              </a:rPr>
              <a:t>Sjostrom</a:t>
            </a:r>
            <a:r>
              <a:rPr lang="en-US" dirty="0">
                <a:solidFill>
                  <a:schemeClr val="tx1"/>
                </a:solidFill>
              </a:rPr>
              <a:t> L, et al. </a:t>
            </a:r>
            <a:r>
              <a:rPr lang="en-US" i="1" dirty="0">
                <a:solidFill>
                  <a:schemeClr val="tx1"/>
                </a:solidFill>
              </a:rPr>
              <a:t>JAMA</a:t>
            </a:r>
            <a:r>
              <a:rPr lang="en-US" dirty="0">
                <a:solidFill>
                  <a:schemeClr val="tx1"/>
                </a:solidFill>
              </a:rPr>
              <a:t>. 2014;311:2297-2304.   </a:t>
            </a:r>
          </a:p>
        </p:txBody>
      </p:sp>
      <p:sp>
        <p:nvSpPr>
          <p:cNvPr id="7" name="Down Arrow 5"/>
          <p:cNvSpPr/>
          <p:nvPr/>
        </p:nvSpPr>
        <p:spPr>
          <a:xfrm>
            <a:off x="911037" y="1293812"/>
            <a:ext cx="1695233" cy="4270376"/>
          </a:xfrm>
          <a:custGeom>
            <a:avLst>
              <a:gd name="f0" fmla="val 17087"/>
              <a:gd name="f1" fmla="val 3154"/>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gradFill flip="none" rotWithShape="1">
            <a:gsLst>
              <a:gs pos="0">
                <a:schemeClr val="accent6">
                  <a:lumMod val="50000"/>
                </a:schemeClr>
              </a:gs>
              <a:gs pos="48000">
                <a:schemeClr val="accent6">
                  <a:lumMod val="97000"/>
                  <a:lumOff val="3000"/>
                </a:schemeClr>
              </a:gs>
              <a:gs pos="100000">
                <a:schemeClr val="accent4">
                  <a:lumMod val="40000"/>
                  <a:lumOff val="60000"/>
                </a:schemeClr>
              </a:gs>
            </a:gsLst>
            <a:lin ang="16200000" scaled="1"/>
            <a:tileRect/>
          </a:gradFill>
          <a:ln w="9528">
            <a:solidFill>
              <a:schemeClr val="tx1"/>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9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mn-cs"/>
            </a:endParaRPr>
          </a:p>
        </p:txBody>
      </p:sp>
      <p:sp>
        <p:nvSpPr>
          <p:cNvPr id="8" name="TextBox 6"/>
          <p:cNvSpPr txBox="1"/>
          <p:nvPr/>
        </p:nvSpPr>
        <p:spPr>
          <a:xfrm>
            <a:off x="1305584" y="1783640"/>
            <a:ext cx="917239" cy="400110"/>
          </a:xfrm>
          <a:prstGeom prst="rect">
            <a:avLst/>
          </a:prstGeom>
          <a:noFill/>
          <a:ln>
            <a:noFill/>
          </a:ln>
        </p:spPr>
        <p:txBody>
          <a:bodyPr vert="horz" wrap="none" lIns="91440" tIns="45720" rIns="91440" bIns="45720" anchor="ctr" anchorCtr="1" compatLnSpc="1">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rPr>
              <a:t>−3.0%</a:t>
            </a:r>
            <a:endParaRPr kumimoji="0" lang="en-GB"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endParaRPr>
          </a:p>
        </p:txBody>
      </p:sp>
      <p:sp>
        <p:nvSpPr>
          <p:cNvPr id="9" name="TextBox 7"/>
          <p:cNvSpPr txBox="1"/>
          <p:nvPr/>
        </p:nvSpPr>
        <p:spPr>
          <a:xfrm>
            <a:off x="1305581" y="2395622"/>
            <a:ext cx="917238" cy="400110"/>
          </a:xfrm>
          <a:prstGeom prst="rect">
            <a:avLst/>
          </a:prstGeom>
          <a:noFill/>
          <a:ln>
            <a:noFill/>
          </a:ln>
        </p:spPr>
        <p:txBody>
          <a:bodyPr vert="horz" wrap="none" lIns="91440" tIns="45720" rIns="91440" bIns="45720" anchor="ctr" anchorCtr="1" compatLnSpc="1">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rPr>
              <a:t>−5.0%</a:t>
            </a:r>
            <a:endParaRPr kumimoji="0" lang="en-GB"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endParaRPr>
          </a:p>
        </p:txBody>
      </p:sp>
      <p:sp>
        <p:nvSpPr>
          <p:cNvPr id="10" name="TextBox 8"/>
          <p:cNvSpPr txBox="1"/>
          <p:nvPr/>
        </p:nvSpPr>
        <p:spPr>
          <a:xfrm>
            <a:off x="1234243" y="2982669"/>
            <a:ext cx="1059906" cy="400110"/>
          </a:xfrm>
          <a:prstGeom prst="rect">
            <a:avLst/>
          </a:prstGeom>
          <a:noFill/>
          <a:ln>
            <a:noFill/>
          </a:ln>
        </p:spPr>
        <p:txBody>
          <a:bodyPr vert="horz" wrap="none" lIns="91440" tIns="45720" rIns="91440" bIns="45720" anchor="ctr" anchorCtr="1" compatLnSpc="1">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rPr>
              <a:t>−10.0%</a:t>
            </a:r>
            <a:endParaRPr kumimoji="0" lang="en-GB"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endParaRPr>
          </a:p>
        </p:txBody>
      </p:sp>
      <p:sp>
        <p:nvSpPr>
          <p:cNvPr id="11" name="TextBox 9"/>
          <p:cNvSpPr txBox="1"/>
          <p:nvPr/>
        </p:nvSpPr>
        <p:spPr>
          <a:xfrm>
            <a:off x="1234243" y="3578027"/>
            <a:ext cx="1059906" cy="400110"/>
          </a:xfrm>
          <a:prstGeom prst="rect">
            <a:avLst/>
          </a:prstGeom>
          <a:noFill/>
          <a:ln>
            <a:noFill/>
          </a:ln>
        </p:spPr>
        <p:txBody>
          <a:bodyPr vert="horz" wrap="square" lIns="91440" tIns="45720" rIns="91440" bIns="45720" anchor="ctr" anchorCtr="1" compatLnSpc="1">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rPr>
              <a:t>−15.0%</a:t>
            </a:r>
            <a:endParaRPr kumimoji="0" lang="en-GB"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endParaRPr>
          </a:p>
        </p:txBody>
      </p:sp>
      <p:sp>
        <p:nvSpPr>
          <p:cNvPr id="12" name="TextBox 9">
            <a:extLst>
              <a:ext uri="{FF2B5EF4-FFF2-40B4-BE49-F238E27FC236}">
                <a16:creationId xmlns:a16="http://schemas.microsoft.com/office/drawing/2014/main" id="{ECDACECB-4B56-4F39-A43F-B68957E0B791}"/>
              </a:ext>
            </a:extLst>
          </p:cNvPr>
          <p:cNvSpPr txBox="1"/>
          <p:nvPr/>
        </p:nvSpPr>
        <p:spPr>
          <a:xfrm>
            <a:off x="1279196" y="4179312"/>
            <a:ext cx="958917" cy="400110"/>
          </a:xfrm>
          <a:prstGeom prst="rect">
            <a:avLst/>
          </a:prstGeom>
          <a:noFill/>
          <a:ln>
            <a:noFill/>
          </a:ln>
        </p:spPr>
        <p:txBody>
          <a:bodyPr vert="horz" wrap="none" lIns="91440" tIns="45720" rIns="91440" bIns="45720" anchor="ctr" anchorCtr="1" compatLnSpc="1">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rPr>
              <a:t>−20.0%</a:t>
            </a:r>
            <a:endParaRPr kumimoji="0" lang="en-GB"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endParaRPr>
          </a:p>
        </p:txBody>
      </p:sp>
      <p:sp>
        <p:nvSpPr>
          <p:cNvPr id="13" name="TextBox 9">
            <a:extLst>
              <a:ext uri="{FF2B5EF4-FFF2-40B4-BE49-F238E27FC236}">
                <a16:creationId xmlns:a16="http://schemas.microsoft.com/office/drawing/2014/main" id="{D4DE14ED-E3FD-4E0E-A96C-4215628E8673}"/>
              </a:ext>
            </a:extLst>
          </p:cNvPr>
          <p:cNvSpPr txBox="1"/>
          <p:nvPr/>
        </p:nvSpPr>
        <p:spPr>
          <a:xfrm>
            <a:off x="1254256" y="4711329"/>
            <a:ext cx="958917" cy="400110"/>
          </a:xfrm>
          <a:prstGeom prst="rect">
            <a:avLst/>
          </a:prstGeom>
          <a:noFill/>
          <a:ln>
            <a:noFill/>
          </a:ln>
        </p:spPr>
        <p:txBody>
          <a:bodyPr vert="horz" wrap="none" lIns="91440" tIns="45720" rIns="91440" bIns="45720" anchor="ctr" anchorCtr="1" compatLnSpc="1">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rPr>
              <a:t>−25.0%</a:t>
            </a:r>
            <a:endParaRPr kumimoji="0" lang="en-GB" sz="2000" b="1" i="0" u="none" strike="noStrike" kern="0" cap="none" spc="0" normalizeH="0" baseline="0" noProof="0" dirty="0">
              <a:ln>
                <a:noFill/>
              </a:ln>
              <a:solidFill>
                <a:srgbClr val="44546A">
                  <a:lumMod val="10000"/>
                </a:srgbClr>
              </a:solidFill>
              <a:effectLst/>
              <a:uLnTx/>
              <a:uFillTx/>
              <a:latin typeface="Calibri" panose="020F0502020204030204"/>
              <a:ea typeface="ＭＳ Ｐゴシック" charset="0"/>
              <a:cs typeface="Arial" pitchFamily="34"/>
            </a:endParaRPr>
          </a:p>
        </p:txBody>
      </p:sp>
    </p:spTree>
    <p:extLst>
      <p:ext uri="{BB962C8B-B14F-4D97-AF65-F5344CB8AC3E}">
        <p14:creationId xmlns:p14="http://schemas.microsoft.com/office/powerpoint/2010/main" val="200876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615" y="1143986"/>
            <a:ext cx="953775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Obesity Coverage Under the Affordable Care Act</a:t>
            </a:r>
            <a:endParaRPr kumimoji="0" lang="en-US" sz="33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FAA02D71-4168-AD46-B55D-08B9545B7EB4}"/>
              </a:ext>
            </a:extLst>
          </p:cNvPr>
          <p:cNvPicPr>
            <a:picLocks noChangeAspect="1"/>
          </p:cNvPicPr>
          <p:nvPr/>
        </p:nvPicPr>
        <p:blipFill>
          <a:blip r:embed="rId3"/>
          <a:stretch>
            <a:fillRect/>
          </a:stretch>
        </p:blipFill>
        <p:spPr>
          <a:xfrm>
            <a:off x="2442258" y="1482540"/>
            <a:ext cx="6947543" cy="5201564"/>
          </a:xfrm>
          <a:prstGeom prst="rect">
            <a:avLst/>
          </a:prstGeom>
        </p:spPr>
      </p:pic>
      <p:sp>
        <p:nvSpPr>
          <p:cNvPr id="7" name="TextBox 6">
            <a:extLst>
              <a:ext uri="{FF2B5EF4-FFF2-40B4-BE49-F238E27FC236}">
                <a16:creationId xmlns:a16="http://schemas.microsoft.com/office/drawing/2014/main" id="{CF84B9A9-BD9F-294F-A51F-5D18DECA3108}"/>
              </a:ext>
            </a:extLst>
          </p:cNvPr>
          <p:cNvSpPr txBox="1"/>
          <p:nvPr/>
        </p:nvSpPr>
        <p:spPr>
          <a:xfrm>
            <a:off x="7715250" y="6049941"/>
            <a:ext cx="24618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Source: ASMBS Access to Care Toolkit </a:t>
            </a:r>
            <a:r>
              <a:rPr kumimoji="0" lang="en-US" sz="1100" b="0" i="0" u="none" strike="noStrike" kern="1200" cap="none" spc="0" normalizeH="0" baseline="0" noProof="0" dirty="0" err="1">
                <a:ln>
                  <a:noFill/>
                </a:ln>
                <a:solidFill>
                  <a:prstClr val="black"/>
                </a:solidFill>
                <a:effectLst/>
                <a:uLnTx/>
                <a:uFillTx/>
                <a:latin typeface="Futura Medium" panose="020B0602020204020303" pitchFamily="34" charset="-79"/>
                <a:ea typeface="+mn-ea"/>
                <a:cs typeface="Futura Medium" panose="020B0602020204020303" pitchFamily="34" charset="-79"/>
              </a:rPr>
              <a:t>www.asmbs.org</a:t>
            </a:r>
            <a:endParaRPr kumimoji="0" lang="en-US" sz="11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p:txBody>
      </p:sp>
      <p:sp>
        <p:nvSpPr>
          <p:cNvPr id="5" name="Title 1">
            <a:extLst>
              <a:ext uri="{FF2B5EF4-FFF2-40B4-BE49-F238E27FC236}">
                <a16:creationId xmlns:a16="http://schemas.microsoft.com/office/drawing/2014/main" id="{A729EA64-3811-F447-8CDF-117053F8DED8}"/>
              </a:ext>
            </a:extLst>
          </p:cNvPr>
          <p:cNvSpPr>
            <a:spLocks noGrp="1" noChangeArrowheads="1"/>
          </p:cNvSpPr>
          <p:nvPr>
            <p:ph type="title"/>
          </p:nvPr>
        </p:nvSpPr>
        <p:spPr>
          <a:xfrm>
            <a:off x="167785" y="92715"/>
            <a:ext cx="10515600" cy="1325563"/>
          </a:xfrm>
        </p:spPr>
        <p:txBody>
          <a:bodyPr/>
          <a:lstStyle/>
          <a:p>
            <a:pPr algn="l"/>
            <a:r>
              <a:rPr lang="en-US" altLang="en-US" sz="3600" b="1" dirty="0">
                <a:latin typeface="+mn-lt"/>
              </a:rPr>
              <a:t>Access to Obesity Care Varies Widely</a:t>
            </a:r>
          </a:p>
        </p:txBody>
      </p:sp>
    </p:spTree>
    <p:extLst>
      <p:ext uri="{BB962C8B-B14F-4D97-AF65-F5344CB8AC3E}">
        <p14:creationId xmlns:p14="http://schemas.microsoft.com/office/powerpoint/2010/main" val="56175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FCAA-6189-491B-AB0E-BC03B4E4C427}"/>
              </a:ext>
            </a:extLst>
          </p:cNvPr>
          <p:cNvSpPr>
            <a:spLocks noGrp="1"/>
          </p:cNvSpPr>
          <p:nvPr>
            <p:ph type="title"/>
          </p:nvPr>
        </p:nvSpPr>
        <p:spPr>
          <a:xfrm>
            <a:off x="0" y="-388919"/>
            <a:ext cx="6754761" cy="2316041"/>
          </a:xfrm>
        </p:spPr>
        <p:txBody>
          <a:bodyPr>
            <a:normAutofit/>
          </a:bodyPr>
          <a:lstStyle/>
          <a:p>
            <a:pPr algn="ctr"/>
            <a:r>
              <a:rPr lang="en-US" sz="3100" b="1" dirty="0">
                <a:solidFill>
                  <a:schemeClr val="tx1"/>
                </a:solidFill>
                <a:latin typeface="+mn-lt"/>
              </a:rPr>
              <a:t>Let’s agree to a shared understanding…</a:t>
            </a:r>
          </a:p>
        </p:txBody>
      </p:sp>
      <p:graphicFrame>
        <p:nvGraphicFramePr>
          <p:cNvPr id="5" name="Content Placeholder 2">
            <a:extLst>
              <a:ext uri="{FF2B5EF4-FFF2-40B4-BE49-F238E27FC236}">
                <a16:creationId xmlns:a16="http://schemas.microsoft.com/office/drawing/2014/main" id="{DB9A45AA-798F-48ED-BE96-BA4E4961A8D3}"/>
              </a:ext>
            </a:extLst>
          </p:cNvPr>
          <p:cNvGraphicFramePr>
            <a:graphicFrameLocks noGrp="1"/>
          </p:cNvGraphicFramePr>
          <p:nvPr>
            <p:ph idx="1"/>
          </p:nvPr>
        </p:nvGraphicFramePr>
        <p:xfrm>
          <a:off x="1346625" y="1327265"/>
          <a:ext cx="9085399"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8879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B2357-9E1B-4F01-8AE4-288472C7CC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78" y="0"/>
            <a:ext cx="12131644" cy="6858000"/>
          </a:xfrm>
          <a:prstGeom prst="rect">
            <a:avLst/>
          </a:prstGeom>
        </p:spPr>
      </p:pic>
    </p:spTree>
    <p:extLst>
      <p:ext uri="{BB962C8B-B14F-4D97-AF65-F5344CB8AC3E}">
        <p14:creationId xmlns:p14="http://schemas.microsoft.com/office/powerpoint/2010/main" val="2676405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0CD79-8CD1-4AB3-8AD7-9B6FDC3343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508" y="44851"/>
            <a:ext cx="12086492" cy="6768297"/>
          </a:xfrm>
          <a:prstGeom prst="rect">
            <a:avLst/>
          </a:prstGeom>
        </p:spPr>
      </p:pic>
    </p:spTree>
    <p:extLst>
      <p:ext uri="{BB962C8B-B14F-4D97-AF65-F5344CB8AC3E}">
        <p14:creationId xmlns:p14="http://schemas.microsoft.com/office/powerpoint/2010/main" val="3514536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10AAD3-491E-4CB6-8D25-64D9E0BA550D}"/>
              </a:ext>
            </a:extLst>
          </p:cNvPr>
          <p:cNvPicPr>
            <a:picLocks noChangeAspect="1"/>
          </p:cNvPicPr>
          <p:nvPr/>
        </p:nvPicPr>
        <p:blipFill>
          <a:blip r:embed="rId3">
            <a:alphaModFix amt="35000"/>
          </a:blip>
          <a:stretch>
            <a:fillRect/>
          </a:stretch>
        </p:blipFill>
        <p:spPr>
          <a:xfrm>
            <a:off x="0" y="0"/>
            <a:ext cx="12192000" cy="6815404"/>
          </a:xfrm>
          <a:prstGeom prst="rect">
            <a:avLst/>
          </a:prstGeom>
        </p:spPr>
      </p:pic>
      <p:sp>
        <p:nvSpPr>
          <p:cNvPr id="2" name="TextBox 1">
            <a:extLst>
              <a:ext uri="{FF2B5EF4-FFF2-40B4-BE49-F238E27FC236}">
                <a16:creationId xmlns:a16="http://schemas.microsoft.com/office/drawing/2014/main" id="{231BDB17-AB7E-4D6D-8849-8A54C7E7C7F1}"/>
              </a:ext>
            </a:extLst>
          </p:cNvPr>
          <p:cNvSpPr txBox="1"/>
          <p:nvPr/>
        </p:nvSpPr>
        <p:spPr>
          <a:xfrm>
            <a:off x="282632" y="1608913"/>
            <a:ext cx="10213571"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HEALTHCARE</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76D81BE9-1624-4545-9D67-C662F21CBE4A}"/>
              </a:ext>
            </a:extLst>
          </p:cNvPr>
          <p:cNvSpPr txBox="1"/>
          <p:nvPr/>
        </p:nvSpPr>
        <p:spPr>
          <a:xfrm>
            <a:off x="282632" y="3879808"/>
            <a:ext cx="10280073"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WORKPLACE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B51C1B47-5706-43E8-9980-4D782C56CD4F}"/>
              </a:ext>
            </a:extLst>
          </p:cNvPr>
          <p:cNvSpPr txBox="1"/>
          <p:nvPr/>
        </p:nvSpPr>
        <p:spPr>
          <a:xfrm>
            <a:off x="182878" y="5160673"/>
            <a:ext cx="2155769"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MEDIA  </a:t>
            </a:r>
          </a:p>
        </p:txBody>
      </p:sp>
      <p:sp>
        <p:nvSpPr>
          <p:cNvPr id="9" name="TextBox 8">
            <a:extLst>
              <a:ext uri="{FF2B5EF4-FFF2-40B4-BE49-F238E27FC236}">
                <a16:creationId xmlns:a16="http://schemas.microsoft.com/office/drawing/2014/main" id="{D931F54B-A0CE-4D24-87D8-D857B9244A3E}"/>
              </a:ext>
            </a:extLst>
          </p:cNvPr>
          <p:cNvSpPr txBox="1"/>
          <p:nvPr/>
        </p:nvSpPr>
        <p:spPr>
          <a:xfrm>
            <a:off x="1668087" y="236331"/>
            <a:ext cx="8246226"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Sources of Weight Bias</a:t>
            </a:r>
          </a:p>
        </p:txBody>
      </p:sp>
      <p:sp>
        <p:nvSpPr>
          <p:cNvPr id="10" name="TextBox 9">
            <a:extLst>
              <a:ext uri="{FF2B5EF4-FFF2-40B4-BE49-F238E27FC236}">
                <a16:creationId xmlns:a16="http://schemas.microsoft.com/office/drawing/2014/main" id="{90769088-FB20-4BF7-84D8-46156DA1B420}"/>
              </a:ext>
            </a:extLst>
          </p:cNvPr>
          <p:cNvSpPr txBox="1"/>
          <p:nvPr/>
        </p:nvSpPr>
        <p:spPr>
          <a:xfrm>
            <a:off x="4887883" y="1431795"/>
            <a:ext cx="1579418" cy="150810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69%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Women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Experienced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Weight Bias </a:t>
            </a:r>
          </a:p>
        </p:txBody>
      </p:sp>
      <p:sp>
        <p:nvSpPr>
          <p:cNvPr id="11" name="TextBox 10">
            <a:extLst>
              <a:ext uri="{FF2B5EF4-FFF2-40B4-BE49-F238E27FC236}">
                <a16:creationId xmlns:a16="http://schemas.microsoft.com/office/drawing/2014/main" id="{F83AE04E-B3C6-4E7A-9DB9-F90E20CA84C1}"/>
              </a:ext>
            </a:extLst>
          </p:cNvPr>
          <p:cNvSpPr txBox="1"/>
          <p:nvPr/>
        </p:nvSpPr>
        <p:spPr>
          <a:xfrm>
            <a:off x="7234842" y="1431794"/>
            <a:ext cx="1715193" cy="178510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NURSES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31%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Prefer 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work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Patients with Obesity </a:t>
            </a:r>
          </a:p>
        </p:txBody>
      </p:sp>
      <p:sp>
        <p:nvSpPr>
          <p:cNvPr id="12" name="TextBox 11">
            <a:extLst>
              <a:ext uri="{FF2B5EF4-FFF2-40B4-BE49-F238E27FC236}">
                <a16:creationId xmlns:a16="http://schemas.microsoft.com/office/drawing/2014/main" id="{B783E519-D103-4EF2-8858-96668D669B3C}"/>
              </a:ext>
            </a:extLst>
          </p:cNvPr>
          <p:cNvSpPr txBox="1"/>
          <p:nvPr/>
        </p:nvSpPr>
        <p:spPr>
          <a:xfrm>
            <a:off x="2829096" y="5160673"/>
            <a:ext cx="2155769"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SOCIAL</a:t>
            </a:r>
          </a:p>
        </p:txBody>
      </p:sp>
      <p:sp>
        <p:nvSpPr>
          <p:cNvPr id="13" name="TextBox 12">
            <a:extLst>
              <a:ext uri="{FF2B5EF4-FFF2-40B4-BE49-F238E27FC236}">
                <a16:creationId xmlns:a16="http://schemas.microsoft.com/office/drawing/2014/main" id="{F6ACA2DD-EE45-414B-9383-2D43985DF4BF}"/>
              </a:ext>
            </a:extLst>
          </p:cNvPr>
          <p:cNvSpPr txBox="1"/>
          <p:nvPr/>
        </p:nvSpPr>
        <p:spPr>
          <a:xfrm>
            <a:off x="5791200" y="5207779"/>
            <a:ext cx="2721033"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ACADEMICS  </a:t>
            </a:r>
          </a:p>
        </p:txBody>
      </p:sp>
      <p:sp>
        <p:nvSpPr>
          <p:cNvPr id="14" name="TextBox 13">
            <a:extLst>
              <a:ext uri="{FF2B5EF4-FFF2-40B4-BE49-F238E27FC236}">
                <a16:creationId xmlns:a16="http://schemas.microsoft.com/office/drawing/2014/main" id="{F31CA209-2860-4A8D-A083-12FCF6A796BF}"/>
              </a:ext>
            </a:extLst>
          </p:cNvPr>
          <p:cNvSpPr txBox="1"/>
          <p:nvPr/>
        </p:nvSpPr>
        <p:spPr>
          <a:xfrm>
            <a:off x="8889074" y="5160673"/>
            <a:ext cx="2155769"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FAMILY  </a:t>
            </a:r>
          </a:p>
        </p:txBody>
      </p:sp>
      <p:sp>
        <p:nvSpPr>
          <p:cNvPr id="15" name="TextBox 14">
            <a:extLst>
              <a:ext uri="{FF2B5EF4-FFF2-40B4-BE49-F238E27FC236}">
                <a16:creationId xmlns:a16="http://schemas.microsoft.com/office/drawing/2014/main" id="{ABCD765E-234A-4316-8784-6C430B5B1F34}"/>
              </a:ext>
            </a:extLst>
          </p:cNvPr>
          <p:cNvSpPr txBox="1"/>
          <p:nvPr/>
        </p:nvSpPr>
        <p:spPr>
          <a:xfrm>
            <a:off x="3976254" y="3673854"/>
            <a:ext cx="1579418"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LOWER 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Thinner Colleagues</a:t>
            </a:r>
          </a:p>
        </p:txBody>
      </p:sp>
      <p:sp>
        <p:nvSpPr>
          <p:cNvPr id="16" name="TextBox 15">
            <a:extLst>
              <a:ext uri="{FF2B5EF4-FFF2-40B4-BE49-F238E27FC236}">
                <a16:creationId xmlns:a16="http://schemas.microsoft.com/office/drawing/2014/main" id="{E1A2D5BD-4FEF-4181-BC10-6C0C3FAFC595}"/>
              </a:ext>
            </a:extLst>
          </p:cNvPr>
          <p:cNvSpPr txBox="1"/>
          <p:nvPr/>
        </p:nvSpPr>
        <p:spPr>
          <a:xfrm>
            <a:off x="6234544" y="3697407"/>
            <a:ext cx="2202873"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NEGATIVE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Evaluations </a:t>
            </a:r>
          </a:p>
        </p:txBody>
      </p:sp>
    </p:spTree>
    <p:extLst>
      <p:ext uri="{BB962C8B-B14F-4D97-AF65-F5344CB8AC3E}">
        <p14:creationId xmlns:p14="http://schemas.microsoft.com/office/powerpoint/2010/main" val="249202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E8B11B-B828-42DC-8575-96009CD8E101}"/>
              </a:ext>
            </a:extLst>
          </p:cNvPr>
          <p:cNvPicPr>
            <a:picLocks noChangeAspect="1"/>
          </p:cNvPicPr>
          <p:nvPr/>
        </p:nvPicPr>
        <p:blipFill rotWithShape="1">
          <a:blip r:embed="rId3"/>
          <a:srcRect l="6057"/>
          <a:stretch/>
        </p:blipFill>
        <p:spPr>
          <a:xfrm>
            <a:off x="0" y="0"/>
            <a:ext cx="12276406" cy="6858000"/>
          </a:xfrm>
          <a:prstGeom prst="rect">
            <a:avLst/>
          </a:prstGeom>
        </p:spPr>
      </p:pic>
      <p:sp>
        <p:nvSpPr>
          <p:cNvPr id="2" name="Content Placeholder 1">
            <a:extLst>
              <a:ext uri="{FF2B5EF4-FFF2-40B4-BE49-F238E27FC236}">
                <a16:creationId xmlns:a16="http://schemas.microsoft.com/office/drawing/2014/main" id="{0F6B1083-1692-4B37-8A33-365CD2EFF9BF}"/>
              </a:ext>
            </a:extLst>
          </p:cNvPr>
          <p:cNvSpPr>
            <a:spLocks noGrp="1"/>
          </p:cNvSpPr>
          <p:nvPr>
            <p:ph idx="1"/>
          </p:nvPr>
        </p:nvSpPr>
        <p:spPr>
          <a:xfrm>
            <a:off x="392647" y="1237751"/>
            <a:ext cx="6472136" cy="5073649"/>
          </a:xfrm>
        </p:spPr>
        <p:style>
          <a:lnRef idx="2">
            <a:schemeClr val="accent6">
              <a:shade val="50000"/>
            </a:schemeClr>
          </a:lnRef>
          <a:fillRef idx="1">
            <a:schemeClr val="accent6"/>
          </a:fillRef>
          <a:effectRef idx="0">
            <a:schemeClr val="accent6"/>
          </a:effectRef>
          <a:fontRef idx="minor">
            <a:schemeClr val="lt1"/>
          </a:fontRef>
        </p:style>
        <p:txBody>
          <a:bodyPr/>
          <a:lstStyle/>
          <a:p>
            <a:r>
              <a:rPr lang="en-US" sz="2667" dirty="0">
                <a:solidFill>
                  <a:schemeClr val="bg2"/>
                </a:solidFill>
              </a:rPr>
              <a:t>Origin of BMI</a:t>
            </a:r>
          </a:p>
          <a:p>
            <a:r>
              <a:rPr lang="en-US" sz="2667" dirty="0">
                <a:solidFill>
                  <a:schemeClr val="bg2"/>
                </a:solidFill>
              </a:rPr>
              <a:t>Body Composition Differences </a:t>
            </a:r>
          </a:p>
          <a:p>
            <a:pPr lvl="1"/>
            <a:r>
              <a:rPr lang="en-US" sz="2267" dirty="0">
                <a:solidFill>
                  <a:schemeClr val="bg2"/>
                </a:solidFill>
              </a:rPr>
              <a:t>Muscle mass </a:t>
            </a:r>
          </a:p>
          <a:p>
            <a:pPr lvl="1"/>
            <a:r>
              <a:rPr lang="en-US" sz="2267" dirty="0">
                <a:solidFill>
                  <a:schemeClr val="bg2"/>
                </a:solidFill>
              </a:rPr>
              <a:t>Fat distribution </a:t>
            </a:r>
          </a:p>
          <a:p>
            <a:r>
              <a:rPr lang="en-US" sz="2667" dirty="0">
                <a:solidFill>
                  <a:schemeClr val="bg2"/>
                </a:solidFill>
              </a:rPr>
              <a:t>Age also impacts Body Composition</a:t>
            </a:r>
          </a:p>
          <a:p>
            <a:r>
              <a:rPr lang="en-US" sz="2667" dirty="0">
                <a:solidFill>
                  <a:schemeClr val="bg2"/>
                </a:solidFill>
              </a:rPr>
              <a:t>Genetic Differences</a:t>
            </a:r>
          </a:p>
          <a:p>
            <a:pPr lvl="1"/>
            <a:r>
              <a:rPr lang="en-US" sz="1867" dirty="0">
                <a:solidFill>
                  <a:schemeClr val="bg2"/>
                </a:solidFill>
              </a:rPr>
              <a:t>BDNF </a:t>
            </a:r>
          </a:p>
          <a:p>
            <a:pPr lvl="1"/>
            <a:r>
              <a:rPr lang="en-US" sz="1867" dirty="0">
                <a:solidFill>
                  <a:schemeClr val="bg2"/>
                </a:solidFill>
              </a:rPr>
              <a:t>SEMADF</a:t>
            </a:r>
          </a:p>
          <a:p>
            <a:r>
              <a:rPr lang="en-US" sz="2667" dirty="0">
                <a:solidFill>
                  <a:schemeClr val="bg2"/>
                </a:solidFill>
              </a:rPr>
              <a:t>Overestimation of Obesity with Traditional BMI threshold  </a:t>
            </a:r>
          </a:p>
          <a:p>
            <a:pPr marL="0" indent="0">
              <a:buNone/>
            </a:pPr>
            <a:r>
              <a:rPr lang="en-US" sz="2667" dirty="0">
                <a:solidFill>
                  <a:schemeClr val="bg2"/>
                </a:solidFill>
              </a:rPr>
              <a:t> </a:t>
            </a:r>
          </a:p>
        </p:txBody>
      </p:sp>
      <p:sp>
        <p:nvSpPr>
          <p:cNvPr id="4" name="TextBox 3">
            <a:extLst>
              <a:ext uri="{FF2B5EF4-FFF2-40B4-BE49-F238E27FC236}">
                <a16:creationId xmlns:a16="http://schemas.microsoft.com/office/drawing/2014/main" id="{BAC53A95-64C1-4465-B7D2-4F7922AA946D}"/>
              </a:ext>
            </a:extLst>
          </p:cNvPr>
          <p:cNvSpPr txBox="1"/>
          <p:nvPr/>
        </p:nvSpPr>
        <p:spPr>
          <a:xfrm>
            <a:off x="1789044" y="203377"/>
            <a:ext cx="8157557"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Body Mass Index (BMI) &amp; Bias </a:t>
            </a:r>
            <a:endPar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descr="A person with his arms crossed&#10;&#10;Description automatically generated with medium confidence">
            <a:extLst>
              <a:ext uri="{FF2B5EF4-FFF2-40B4-BE49-F238E27FC236}">
                <a16:creationId xmlns:a16="http://schemas.microsoft.com/office/drawing/2014/main" id="{19B1FDC5-FC16-4D4B-9624-7E9B045269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28087" y="1426648"/>
            <a:ext cx="2793076" cy="4310820"/>
          </a:xfrm>
          <a:prstGeom prst="rect">
            <a:avLst/>
          </a:prstGeom>
        </p:spPr>
      </p:pic>
      <p:pic>
        <p:nvPicPr>
          <p:cNvPr id="11" name="Picture 10" descr="A picture containing person, outdoor&#10;&#10;Description automatically generated">
            <a:extLst>
              <a:ext uri="{FF2B5EF4-FFF2-40B4-BE49-F238E27FC236}">
                <a16:creationId xmlns:a16="http://schemas.microsoft.com/office/drawing/2014/main" id="{AC0A7032-4C1C-4E98-930F-803E75663DA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63021" y="1059960"/>
            <a:ext cx="2871527" cy="4677508"/>
          </a:xfrm>
          <a:prstGeom prst="rect">
            <a:avLst/>
          </a:prstGeom>
        </p:spPr>
      </p:pic>
    </p:spTree>
    <p:extLst>
      <p:ext uri="{BB962C8B-B14F-4D97-AF65-F5344CB8AC3E}">
        <p14:creationId xmlns:p14="http://schemas.microsoft.com/office/powerpoint/2010/main" val="6009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C53A95-64C1-4465-B7D2-4F7922AA946D}"/>
              </a:ext>
            </a:extLst>
          </p:cNvPr>
          <p:cNvSpPr txBox="1"/>
          <p:nvPr/>
        </p:nvSpPr>
        <p:spPr>
          <a:xfrm>
            <a:off x="4012141" y="5624919"/>
            <a:ext cx="4017954" cy="110753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Light" panose="020F0302020204030204"/>
                <a:ea typeface="+mn-ea"/>
                <a:cs typeface="+mn-cs"/>
              </a:rPr>
              <a:t>   Obesity Treatment &amp; Bias </a:t>
            </a:r>
          </a:p>
        </p:txBody>
      </p:sp>
      <p:pic>
        <p:nvPicPr>
          <p:cNvPr id="9" name="Picture 8">
            <a:extLst>
              <a:ext uri="{FF2B5EF4-FFF2-40B4-BE49-F238E27FC236}">
                <a16:creationId xmlns:a16="http://schemas.microsoft.com/office/drawing/2014/main" id="{88ECFD3D-C18F-4A18-ACE9-72483BD2A4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354" y="-133004"/>
            <a:ext cx="12191980" cy="591866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520489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4142C-16E8-4359-B588-310CBBD0C542}"/>
              </a:ext>
            </a:extLst>
          </p:cNvPr>
          <p:cNvPicPr>
            <a:picLocks noChangeAspect="1"/>
          </p:cNvPicPr>
          <p:nvPr/>
        </p:nvPicPr>
        <p:blipFill rotWithShape="1">
          <a:blip r:embed="rId3"/>
          <a:srcRect l="6057"/>
          <a:stretch/>
        </p:blipFill>
        <p:spPr>
          <a:xfrm>
            <a:off x="-84406" y="0"/>
            <a:ext cx="12276406" cy="6858000"/>
          </a:xfrm>
          <a:prstGeom prst="rect">
            <a:avLst/>
          </a:prstGeom>
        </p:spPr>
      </p:pic>
      <p:pic>
        <p:nvPicPr>
          <p:cNvPr id="7" name="Picture 6">
            <a:extLst>
              <a:ext uri="{FF2B5EF4-FFF2-40B4-BE49-F238E27FC236}">
                <a16:creationId xmlns:a16="http://schemas.microsoft.com/office/drawing/2014/main" id="{BC1BA629-7033-47B0-97B5-139DC767AB69}"/>
              </a:ext>
            </a:extLst>
          </p:cNvPr>
          <p:cNvPicPr>
            <a:picLocks noChangeAspect="1"/>
          </p:cNvPicPr>
          <p:nvPr/>
        </p:nvPicPr>
        <p:blipFill>
          <a:blip r:embed="rId4"/>
          <a:stretch>
            <a:fillRect/>
          </a:stretch>
        </p:blipFill>
        <p:spPr>
          <a:xfrm>
            <a:off x="67836" y="116364"/>
            <a:ext cx="11971922" cy="6741636"/>
          </a:xfrm>
          <a:prstGeom prst="rect">
            <a:avLst/>
          </a:prstGeom>
        </p:spPr>
      </p:pic>
    </p:spTree>
    <p:extLst>
      <p:ext uri="{BB962C8B-B14F-4D97-AF65-F5344CB8AC3E}">
        <p14:creationId xmlns:p14="http://schemas.microsoft.com/office/powerpoint/2010/main" val="3384083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62ACC0-6C15-4415-956E-2CEC36E63D30}"/>
              </a:ext>
            </a:extLst>
          </p:cNvPr>
          <p:cNvPicPr>
            <a:picLocks noChangeAspect="1"/>
          </p:cNvPicPr>
          <p:nvPr/>
        </p:nvPicPr>
        <p:blipFill>
          <a:blip r:embed="rId3"/>
          <a:stretch>
            <a:fillRect/>
          </a:stretch>
        </p:blipFill>
        <p:spPr>
          <a:xfrm>
            <a:off x="0" y="0"/>
            <a:ext cx="12192000" cy="6748371"/>
          </a:xfrm>
          <a:prstGeom prst="rect">
            <a:avLst/>
          </a:prstGeom>
        </p:spPr>
      </p:pic>
      <p:sp>
        <p:nvSpPr>
          <p:cNvPr id="2" name="TextBox 1">
            <a:extLst>
              <a:ext uri="{FF2B5EF4-FFF2-40B4-BE49-F238E27FC236}">
                <a16:creationId xmlns:a16="http://schemas.microsoft.com/office/drawing/2014/main" id="{231BDB17-AB7E-4D6D-8849-8A54C7E7C7F1}"/>
              </a:ext>
            </a:extLst>
          </p:cNvPr>
          <p:cNvSpPr txBox="1"/>
          <p:nvPr/>
        </p:nvSpPr>
        <p:spPr>
          <a:xfrm>
            <a:off x="1472631" y="2407062"/>
            <a:ext cx="4949271" cy="830997"/>
          </a:xfrm>
          <a:prstGeom prst="rect">
            <a:avLst/>
          </a:prstGeom>
          <a:solidFill>
            <a:srgbClr val="002060"/>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Your Personal Bias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76D81BE9-1624-4545-9D67-C662F21CBE4A}"/>
              </a:ext>
            </a:extLst>
          </p:cNvPr>
          <p:cNvSpPr txBox="1"/>
          <p:nvPr/>
        </p:nvSpPr>
        <p:spPr>
          <a:xfrm>
            <a:off x="1472630" y="3474131"/>
            <a:ext cx="5575284" cy="830997"/>
          </a:xfrm>
          <a:prstGeom prst="rect">
            <a:avLst/>
          </a:prstGeom>
          <a:solidFill>
            <a:srgbClr val="002060"/>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Impact</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of Systemic Bias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D931F54B-A0CE-4D24-87D8-D857B9244A3E}"/>
              </a:ext>
            </a:extLst>
          </p:cNvPr>
          <p:cNvSpPr txBox="1"/>
          <p:nvPr/>
        </p:nvSpPr>
        <p:spPr>
          <a:xfrm>
            <a:off x="1668086" y="236331"/>
            <a:ext cx="8628611" cy="83099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Addressing Weight Bias</a:t>
            </a:r>
          </a:p>
        </p:txBody>
      </p:sp>
      <p:sp>
        <p:nvSpPr>
          <p:cNvPr id="17" name="TextBox 16">
            <a:extLst>
              <a:ext uri="{FF2B5EF4-FFF2-40B4-BE49-F238E27FC236}">
                <a16:creationId xmlns:a16="http://schemas.microsoft.com/office/drawing/2014/main" id="{57468378-BEFF-4706-AF90-92956D0D62A9}"/>
              </a:ext>
            </a:extLst>
          </p:cNvPr>
          <p:cNvSpPr txBox="1"/>
          <p:nvPr/>
        </p:nvSpPr>
        <p:spPr>
          <a:xfrm>
            <a:off x="278796" y="4432157"/>
            <a:ext cx="10213571" cy="83099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Take Action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E364653-9A3C-40FB-A70C-58A7BC52A347}"/>
              </a:ext>
            </a:extLst>
          </p:cNvPr>
          <p:cNvSpPr txBox="1"/>
          <p:nvPr/>
        </p:nvSpPr>
        <p:spPr>
          <a:xfrm>
            <a:off x="349134" y="1338120"/>
            <a:ext cx="10213571" cy="830997"/>
          </a:xfrm>
          <a:prstGeom prst="rect">
            <a:avLst/>
          </a:prstGeom>
          <a:solidFill>
            <a:schemeClr val="accent6"/>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Awareness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768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D2F5598-D214-48C3-9A07-D2B31A48123B}"/>
              </a:ext>
            </a:extLst>
          </p:cNvPr>
          <p:cNvSpPr>
            <a:spLocks noGrp="1"/>
          </p:cNvSpPr>
          <p:nvPr>
            <p:ph type="body" sz="quarter" idx="15"/>
          </p:nvPr>
        </p:nvSpPr>
        <p:spPr/>
        <p:txBody>
          <a:bodyPr/>
          <a:lstStyle/>
          <a:p>
            <a:r>
              <a:rPr lang="en-US" dirty="0"/>
              <a:t>We all have a WHY </a:t>
            </a:r>
          </a:p>
        </p:txBody>
      </p:sp>
      <p:pic>
        <p:nvPicPr>
          <p:cNvPr id="4" name="Picture 3">
            <a:extLst>
              <a:ext uri="{FF2B5EF4-FFF2-40B4-BE49-F238E27FC236}">
                <a16:creationId xmlns:a16="http://schemas.microsoft.com/office/drawing/2014/main" id="{92B484EA-D32E-BE43-8B42-807415C33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1140" y="0"/>
            <a:ext cx="4420860" cy="6858000"/>
          </a:xfrm>
          <a:prstGeom prst="rect">
            <a:avLst/>
          </a:prstGeom>
        </p:spPr>
      </p:pic>
      <p:pic>
        <p:nvPicPr>
          <p:cNvPr id="14" name="Picture Placeholder 13">
            <a:extLst>
              <a:ext uri="{FF2B5EF4-FFF2-40B4-BE49-F238E27FC236}">
                <a16:creationId xmlns:a16="http://schemas.microsoft.com/office/drawing/2014/main" id="{5093CD9F-2173-E947-B433-9E11A46EBD5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2864" y="0"/>
            <a:ext cx="5818188" cy="6858000"/>
          </a:xfrm>
        </p:spPr>
      </p:pic>
      <p:sp>
        <p:nvSpPr>
          <p:cNvPr id="16" name="Title 15">
            <a:extLst>
              <a:ext uri="{FF2B5EF4-FFF2-40B4-BE49-F238E27FC236}">
                <a16:creationId xmlns:a16="http://schemas.microsoft.com/office/drawing/2014/main" id="{0FFF9981-04B6-D548-AD48-F9D0AB41144B}"/>
              </a:ext>
            </a:extLst>
          </p:cNvPr>
          <p:cNvSpPr>
            <a:spLocks noGrp="1"/>
          </p:cNvSpPr>
          <p:nvPr>
            <p:ph type="title"/>
          </p:nvPr>
        </p:nvSpPr>
        <p:spPr>
          <a:xfrm>
            <a:off x="2269314" y="5388701"/>
            <a:ext cx="7712256" cy="1918409"/>
          </a:xfrm>
        </p:spPr>
        <p:txBody>
          <a:bodyPr>
            <a:normAutofit/>
          </a:bodyPr>
          <a:lstStyle/>
          <a:p>
            <a:pPr algn="ctr"/>
            <a:r>
              <a:rPr lang="en-US" sz="8000" dirty="0">
                <a:solidFill>
                  <a:srgbClr val="FFC000"/>
                </a:solidFill>
              </a:rPr>
              <a:t>This is mine</a:t>
            </a:r>
          </a:p>
        </p:txBody>
      </p:sp>
      <p:sp>
        <p:nvSpPr>
          <p:cNvPr id="17" name="TextBox 16">
            <a:extLst>
              <a:ext uri="{FF2B5EF4-FFF2-40B4-BE49-F238E27FC236}">
                <a16:creationId xmlns:a16="http://schemas.microsoft.com/office/drawing/2014/main" id="{8A7726C5-ED0E-7244-BC4A-5425808A989F}"/>
              </a:ext>
            </a:extLst>
          </p:cNvPr>
          <p:cNvSpPr txBox="1"/>
          <p:nvPr/>
        </p:nvSpPr>
        <p:spPr>
          <a:xfrm>
            <a:off x="1886653" y="-78393"/>
            <a:ext cx="94490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We all have a WHY…</a:t>
            </a:r>
            <a:endParaRPr kumimoji="0" lang="en-US" sz="7200" b="1" i="0" u="none" strike="noStrike" kern="1200" cap="none" spc="0" normalizeH="0" baseline="0" noProof="0" dirty="0">
              <a:ln>
                <a:noFill/>
              </a:ln>
              <a:solidFill>
                <a:srgbClr val="26214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7224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B2357-9E1B-4F01-8AE4-288472C7CC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78" y="0"/>
            <a:ext cx="12131644" cy="6858000"/>
          </a:xfrm>
          <a:prstGeom prst="rect">
            <a:avLst/>
          </a:prstGeom>
        </p:spPr>
      </p:pic>
    </p:spTree>
    <p:extLst>
      <p:ext uri="{BB962C8B-B14F-4D97-AF65-F5344CB8AC3E}">
        <p14:creationId xmlns:p14="http://schemas.microsoft.com/office/powerpoint/2010/main" val="329186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ed Flowers">
            <a:extLst>
              <a:ext uri="{FF2B5EF4-FFF2-40B4-BE49-F238E27FC236}">
                <a16:creationId xmlns:a16="http://schemas.microsoft.com/office/drawing/2014/main" id="{EA665EAB-C390-4731-BEE9-B1A77FE6993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96982" y="0"/>
            <a:ext cx="12192000" cy="6858000"/>
          </a:xfrm>
        </p:spPr>
      </p:pic>
      <p:sp>
        <p:nvSpPr>
          <p:cNvPr id="4" name="Rectángulo 2">
            <a:extLst>
              <a:ext uri="{FF2B5EF4-FFF2-40B4-BE49-F238E27FC236}">
                <a16:creationId xmlns:a16="http://schemas.microsoft.com/office/drawing/2014/main" id="{1A820348-DE37-44C4-BACA-270D1DFB7F59}"/>
              </a:ext>
              <a:ext uri="{C183D7F6-B498-43B3-948B-1728B52AA6E4}">
                <adec:decorative xmlns:adec="http://schemas.microsoft.com/office/drawing/2017/decorative" val="1"/>
              </a:ext>
            </a:extLst>
          </p:cNvPr>
          <p:cNvSpPr/>
          <p:nvPr/>
        </p:nvSpPr>
        <p:spPr>
          <a:xfrm>
            <a:off x="1973148" y="837966"/>
            <a:ext cx="8102424" cy="465930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 name="Title 2">
            <a:extLst>
              <a:ext uri="{FF2B5EF4-FFF2-40B4-BE49-F238E27FC236}">
                <a16:creationId xmlns:a16="http://schemas.microsoft.com/office/drawing/2014/main" id="{05F59BFE-30BB-43C3-B6F2-76E7D4039BA9}"/>
              </a:ext>
            </a:extLst>
          </p:cNvPr>
          <p:cNvSpPr>
            <a:spLocks noGrp="1"/>
          </p:cNvSpPr>
          <p:nvPr>
            <p:ph type="title"/>
          </p:nvPr>
        </p:nvSpPr>
        <p:spPr/>
        <p:txBody>
          <a:bodyPr/>
          <a:lstStyle/>
          <a:p>
            <a:r>
              <a:rPr lang="en-US" dirty="0"/>
              <a:t>Be like a flower. Survive the rain but use it to grow. – Anonymous.</a:t>
            </a:r>
          </a:p>
        </p:txBody>
      </p:sp>
      <p:sp>
        <p:nvSpPr>
          <p:cNvPr id="5" name="CuadroTexto 3">
            <a:extLst>
              <a:ext uri="{FF2B5EF4-FFF2-40B4-BE49-F238E27FC236}">
                <a16:creationId xmlns:a16="http://schemas.microsoft.com/office/drawing/2014/main" id="{D750A737-8493-4104-99FB-64C884661078}"/>
              </a:ext>
            </a:extLst>
          </p:cNvPr>
          <p:cNvSpPr txBox="1"/>
          <p:nvPr/>
        </p:nvSpPr>
        <p:spPr>
          <a:xfrm>
            <a:off x="5447988" y="146344"/>
            <a:ext cx="1288557" cy="349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33" b="1" i="0" u="none" strike="noStrike" kern="1200" cap="none" spc="0" normalizeH="0" baseline="0" noProof="0" dirty="0">
                <a:ln>
                  <a:noFill/>
                </a:ln>
                <a:solidFill>
                  <a:srgbClr val="C00000"/>
                </a:solidFill>
                <a:effectLst/>
                <a:uLnTx/>
                <a:uFillTx/>
                <a:latin typeface="Bell MT" panose="02020503060305020303" pitchFamily="18" charset="0"/>
                <a:ea typeface="+mn-ea"/>
                <a:cs typeface="+mn-cs"/>
              </a:rPr>
              <a:t>“</a:t>
            </a:r>
          </a:p>
        </p:txBody>
      </p:sp>
      <p:sp>
        <p:nvSpPr>
          <p:cNvPr id="6" name="CuadroTexto 4">
            <a:extLst>
              <a:ext uri="{FF2B5EF4-FFF2-40B4-BE49-F238E27FC236}">
                <a16:creationId xmlns:a16="http://schemas.microsoft.com/office/drawing/2014/main" id="{544E3666-53D9-4F32-AAB9-921796687B31}"/>
              </a:ext>
            </a:extLst>
          </p:cNvPr>
          <p:cNvSpPr txBox="1"/>
          <p:nvPr/>
        </p:nvSpPr>
        <p:spPr>
          <a:xfrm rot="10800000">
            <a:off x="5515896" y="2617971"/>
            <a:ext cx="1152745" cy="349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33" b="1" i="0" u="none" strike="noStrike" kern="1200" cap="none" spc="0" normalizeH="0" baseline="0" noProof="0" dirty="0">
                <a:ln>
                  <a:noFill/>
                </a:ln>
                <a:solidFill>
                  <a:srgbClr val="C00000"/>
                </a:solidFill>
                <a:effectLst/>
                <a:uLnTx/>
                <a:uFillTx/>
                <a:latin typeface="Bell MT" panose="02020503060305020303" pitchFamily="18" charset="0"/>
                <a:ea typeface="+mn-ea"/>
                <a:cs typeface="+mn-cs"/>
              </a:rPr>
              <a:t>“</a:t>
            </a:r>
          </a:p>
        </p:txBody>
      </p:sp>
    </p:spTree>
    <p:extLst>
      <p:ext uri="{BB962C8B-B14F-4D97-AF65-F5344CB8AC3E}">
        <p14:creationId xmlns:p14="http://schemas.microsoft.com/office/powerpoint/2010/main" val="217751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2625-7D18-B14F-895B-41D1DD6F059E}"/>
              </a:ext>
            </a:extLst>
          </p:cNvPr>
          <p:cNvSpPr>
            <a:spLocks noGrp="1"/>
          </p:cNvSpPr>
          <p:nvPr>
            <p:ph type="title"/>
          </p:nvPr>
        </p:nvSpPr>
        <p:spPr>
          <a:xfrm>
            <a:off x="4907280" y="200819"/>
            <a:ext cx="4305300" cy="1325563"/>
          </a:xfrm>
        </p:spPr>
        <p:txBody>
          <a:bodyPr/>
          <a:lstStyle/>
          <a:p>
            <a:r>
              <a:rPr lang="en-US" b="1" u="sng" dirty="0"/>
              <a:t>2013</a:t>
            </a:r>
          </a:p>
        </p:txBody>
      </p:sp>
      <p:pic>
        <p:nvPicPr>
          <p:cNvPr id="5" name="Content Placeholder 4">
            <a:extLst>
              <a:ext uri="{FF2B5EF4-FFF2-40B4-BE49-F238E27FC236}">
                <a16:creationId xmlns:a16="http://schemas.microsoft.com/office/drawing/2014/main" id="{74109EA2-644F-B343-98C7-EEF1F6A32C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160" y="1202055"/>
            <a:ext cx="9017000" cy="3771900"/>
          </a:xfrm>
        </p:spPr>
      </p:pic>
      <p:pic>
        <p:nvPicPr>
          <p:cNvPr id="7" name="Picture 6">
            <a:extLst>
              <a:ext uri="{FF2B5EF4-FFF2-40B4-BE49-F238E27FC236}">
                <a16:creationId xmlns:a16="http://schemas.microsoft.com/office/drawing/2014/main" id="{F1FDC1A4-3DC1-634F-A34B-42441542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5133975"/>
            <a:ext cx="8763000" cy="1358900"/>
          </a:xfrm>
          <a:prstGeom prst="rect">
            <a:avLst/>
          </a:prstGeom>
        </p:spPr>
      </p:pic>
      <p:sp>
        <p:nvSpPr>
          <p:cNvPr id="8" name="TextBox 7">
            <a:extLst>
              <a:ext uri="{FF2B5EF4-FFF2-40B4-BE49-F238E27FC236}">
                <a16:creationId xmlns:a16="http://schemas.microsoft.com/office/drawing/2014/main" id="{84F5DC0F-E273-354D-84C5-F6C507DA429D}"/>
              </a:ext>
            </a:extLst>
          </p:cNvPr>
          <p:cNvSpPr txBox="1"/>
          <p:nvPr/>
        </p:nvSpPr>
        <p:spPr>
          <a:xfrm>
            <a:off x="8138160" y="6652895"/>
            <a:ext cx="3406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Medical News Today: AMA 2013</a:t>
            </a:r>
          </a:p>
        </p:txBody>
      </p:sp>
      <p:pic>
        <p:nvPicPr>
          <p:cNvPr id="9" name="Picture 8">
            <a:extLst>
              <a:ext uri="{FF2B5EF4-FFF2-40B4-BE49-F238E27FC236}">
                <a16:creationId xmlns:a16="http://schemas.microsoft.com/office/drawing/2014/main" id="{C508FD5B-D0FF-7448-BEE8-398D05942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5810"/>
            <a:ext cx="994687" cy="581891"/>
          </a:xfrm>
          <a:prstGeom prst="rect">
            <a:avLst/>
          </a:prstGeom>
        </p:spPr>
      </p:pic>
      <p:pic>
        <p:nvPicPr>
          <p:cNvPr id="10" name="Content Placeholder 4">
            <a:extLst>
              <a:ext uri="{FF2B5EF4-FFF2-40B4-BE49-F238E27FC236}">
                <a16:creationId xmlns:a16="http://schemas.microsoft.com/office/drawing/2014/main" id="{3377EA56-8A1B-1B45-8227-443CE7DCE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840" y="6393220"/>
            <a:ext cx="1814945" cy="431049"/>
          </a:xfrm>
          <a:prstGeom prst="rect">
            <a:avLst/>
          </a:prstGeom>
        </p:spPr>
      </p:pic>
    </p:spTree>
    <p:extLst>
      <p:ext uri="{BB962C8B-B14F-4D97-AF65-F5344CB8AC3E}">
        <p14:creationId xmlns:p14="http://schemas.microsoft.com/office/powerpoint/2010/main" val="853761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5D70-26B3-C842-86EA-701838C9D9C5}"/>
              </a:ext>
            </a:extLst>
          </p:cNvPr>
          <p:cNvSpPr>
            <a:spLocks noGrp="1"/>
          </p:cNvSpPr>
          <p:nvPr>
            <p:ph type="title"/>
          </p:nvPr>
        </p:nvSpPr>
        <p:spPr>
          <a:xfrm>
            <a:off x="1004455" y="374649"/>
            <a:ext cx="10515600" cy="1325563"/>
          </a:xfrm>
        </p:spPr>
        <p:txBody>
          <a:bodyPr/>
          <a:lstStyle/>
          <a:p>
            <a:r>
              <a:rPr lang="en-US" b="1" dirty="0"/>
              <a:t>Obesity is a Disease </a:t>
            </a:r>
          </a:p>
        </p:txBody>
      </p:sp>
      <p:pic>
        <p:nvPicPr>
          <p:cNvPr id="5" name="Content Placeholder 4">
            <a:extLst>
              <a:ext uri="{FF2B5EF4-FFF2-40B4-BE49-F238E27FC236}">
                <a16:creationId xmlns:a16="http://schemas.microsoft.com/office/drawing/2014/main" id="{8021ECA1-EE1C-4C44-B13D-D084C894D01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0989" y="1690687"/>
            <a:ext cx="2912111" cy="3924299"/>
          </a:xfrm>
        </p:spPr>
      </p:pic>
      <p:pic>
        <p:nvPicPr>
          <p:cNvPr id="7" name="Picture 6">
            <a:extLst>
              <a:ext uri="{FF2B5EF4-FFF2-40B4-BE49-F238E27FC236}">
                <a16:creationId xmlns:a16="http://schemas.microsoft.com/office/drawing/2014/main" id="{962AFE83-2736-8E46-91FB-B6D7AD839F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3100" y="1700212"/>
            <a:ext cx="4330700" cy="3914774"/>
          </a:xfrm>
          <a:prstGeom prst="rect">
            <a:avLst/>
          </a:prstGeom>
        </p:spPr>
      </p:pic>
      <p:pic>
        <p:nvPicPr>
          <p:cNvPr id="9" name="Picture 8">
            <a:extLst>
              <a:ext uri="{FF2B5EF4-FFF2-40B4-BE49-F238E27FC236}">
                <a16:creationId xmlns:a16="http://schemas.microsoft.com/office/drawing/2014/main" id="{C36A4A85-751C-7644-98D2-7401D8915A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3800" y="1690688"/>
            <a:ext cx="4648200" cy="3924300"/>
          </a:xfrm>
          <a:prstGeom prst="rect">
            <a:avLst/>
          </a:prstGeom>
        </p:spPr>
      </p:pic>
      <p:sp>
        <p:nvSpPr>
          <p:cNvPr id="10" name="Rectangle 9">
            <a:extLst>
              <a:ext uri="{FF2B5EF4-FFF2-40B4-BE49-F238E27FC236}">
                <a16:creationId xmlns:a16="http://schemas.microsoft.com/office/drawing/2014/main" id="{205E489F-1C35-2D49-A1DA-FE3B3AFB0007}"/>
              </a:ext>
            </a:extLst>
          </p:cNvPr>
          <p:cNvSpPr/>
          <p:nvPr/>
        </p:nvSpPr>
        <p:spPr>
          <a:xfrm>
            <a:off x="1231517" y="6627168"/>
            <a:ext cx="1718740"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140"/>
                </a:solidFill>
                <a:effectLst/>
                <a:uLnTx/>
                <a:uFillTx/>
                <a:latin typeface="Microsoft Sans Serif"/>
                <a:ea typeface="+mn-ea"/>
                <a:cs typeface="+mn-cs"/>
              </a:rPr>
              <a:t>Obesity Medicine Association </a:t>
            </a:r>
          </a:p>
        </p:txBody>
      </p:sp>
      <p:pic>
        <p:nvPicPr>
          <p:cNvPr id="11" name="Picture 10">
            <a:extLst>
              <a:ext uri="{FF2B5EF4-FFF2-40B4-BE49-F238E27FC236}">
                <a16:creationId xmlns:a16="http://schemas.microsoft.com/office/drawing/2014/main" id="{04B3BBFD-CF92-CD4C-A1CE-C71A7041F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137564"/>
            <a:ext cx="1231516" cy="720436"/>
          </a:xfrm>
          <a:prstGeom prst="rect">
            <a:avLst/>
          </a:prstGeom>
        </p:spPr>
      </p:pic>
      <p:pic>
        <p:nvPicPr>
          <p:cNvPr id="12" name="Content Placeholder 4">
            <a:extLst>
              <a:ext uri="{FF2B5EF4-FFF2-40B4-BE49-F238E27FC236}">
                <a16:creationId xmlns:a16="http://schemas.microsoft.com/office/drawing/2014/main" id="{8D40C495-07F0-4745-A0A5-551E2F85C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308" y="6104486"/>
            <a:ext cx="3172691" cy="753514"/>
          </a:xfrm>
          <a:prstGeom prst="rect">
            <a:avLst/>
          </a:prstGeom>
        </p:spPr>
      </p:pic>
    </p:spTree>
    <p:extLst>
      <p:ext uri="{BB962C8B-B14F-4D97-AF65-F5344CB8AC3E}">
        <p14:creationId xmlns:p14="http://schemas.microsoft.com/office/powerpoint/2010/main" val="176906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13EC22-461B-5847-9BF5-6227DE73F71C}"/>
              </a:ext>
            </a:extLst>
          </p:cNvPr>
          <p:cNvSpPr txBox="1">
            <a:spLocks/>
          </p:cNvSpPr>
          <p:nvPr/>
        </p:nvSpPr>
        <p:spPr>
          <a:xfrm>
            <a:off x="1289529" y="274616"/>
            <a:ext cx="7661775" cy="9499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A Few Key Points On Obesity </a:t>
            </a:r>
          </a:p>
        </p:txBody>
      </p:sp>
      <p:sp>
        <p:nvSpPr>
          <p:cNvPr id="5" name="Content Placeholder 2">
            <a:extLst>
              <a:ext uri="{FF2B5EF4-FFF2-40B4-BE49-F238E27FC236}">
                <a16:creationId xmlns:a16="http://schemas.microsoft.com/office/drawing/2014/main" id="{CE6E819A-E2DE-BD48-B0E9-0E70E56D945A}"/>
              </a:ext>
            </a:extLst>
          </p:cNvPr>
          <p:cNvSpPr txBox="1">
            <a:spLocks/>
          </p:cNvSpPr>
          <p:nvPr/>
        </p:nvSpPr>
        <p:spPr>
          <a:xfrm>
            <a:off x="1149715" y="1579642"/>
            <a:ext cx="6955193" cy="3962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a bad word, not a label…  just a medical diagnosis, for a DISEASE.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MUST LIMIT LABELING OF PATIENTS (We are not our diagnoses!)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Many causes: Medications, increased hunger hormones, increased stress, genetics, built environment, depression, poor food choices, issues with sleep, limited time to make healthy meals, policies in place that promote weight gaining environments, poor health/mobility, and more.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Multidisciplinary teams are often beneficial. Treatment should focus on several ”pillars” at one time, not just “eat less and move more"</a:t>
            </a:r>
          </a:p>
        </p:txBody>
      </p:sp>
      <p:pic>
        <p:nvPicPr>
          <p:cNvPr id="6" name="Picture 5">
            <a:extLst>
              <a:ext uri="{FF2B5EF4-FFF2-40B4-BE49-F238E27FC236}">
                <a16:creationId xmlns:a16="http://schemas.microsoft.com/office/drawing/2014/main" id="{FF9A28DC-3098-E54B-83F2-91B76B949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854" y="1874520"/>
            <a:ext cx="3301741" cy="2839496"/>
          </a:xfrm>
          <a:prstGeom prst="rect">
            <a:avLst/>
          </a:prstGeom>
        </p:spPr>
      </p:pic>
      <p:sp>
        <p:nvSpPr>
          <p:cNvPr id="7" name="TextBox 6">
            <a:extLst>
              <a:ext uri="{FF2B5EF4-FFF2-40B4-BE49-F238E27FC236}">
                <a16:creationId xmlns:a16="http://schemas.microsoft.com/office/drawing/2014/main" id="{6047784A-E514-754F-970E-8EB343313CEF}"/>
              </a:ext>
            </a:extLst>
          </p:cNvPr>
          <p:cNvSpPr txBox="1"/>
          <p:nvPr/>
        </p:nvSpPr>
        <p:spPr>
          <a:xfrm>
            <a:off x="1149716" y="5198771"/>
            <a:ext cx="64236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Pillars include, Behavior, Physical Activity, Nutrition, Medication</a:t>
            </a:r>
          </a:p>
        </p:txBody>
      </p:sp>
      <p:sp>
        <p:nvSpPr>
          <p:cNvPr id="12" name="TextBox 11">
            <a:extLst>
              <a:ext uri="{FF2B5EF4-FFF2-40B4-BE49-F238E27FC236}">
                <a16:creationId xmlns:a16="http://schemas.microsoft.com/office/drawing/2014/main" id="{161F5949-716F-4E48-B35F-14F4C39B824C}"/>
              </a:ext>
            </a:extLst>
          </p:cNvPr>
          <p:cNvSpPr txBox="1"/>
          <p:nvPr/>
        </p:nvSpPr>
        <p:spPr>
          <a:xfrm>
            <a:off x="1234112" y="6611778"/>
            <a:ext cx="386580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4744"/>
                </a:solidFill>
                <a:effectLst/>
                <a:uLnTx/>
                <a:uFillTx/>
                <a:latin typeface="ArialMT"/>
                <a:ea typeface="+mn-ea"/>
                <a:cs typeface="+mn-cs"/>
              </a:rPr>
              <a:t>Obesity Algorithm®. © 2021 Obesity Medicine Association </a:t>
            </a:r>
            <a:r>
              <a:rPr kumimoji="0" lang="en-US" sz="800" b="0" i="0" u="none" strike="noStrike" kern="1200" cap="none" spc="0" normalizeH="0" baseline="0" noProof="0" dirty="0">
                <a:ln>
                  <a:noFill/>
                </a:ln>
                <a:solidFill>
                  <a:srgbClr val="3F3F3F"/>
                </a:solidFill>
                <a:effectLst/>
                <a:uLnTx/>
                <a:uFillTx/>
                <a:latin typeface="ArialMT"/>
                <a:ea typeface="+mn-ea"/>
                <a:cs typeface="+mn-cs"/>
              </a:rPr>
              <a:t>section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1BAD5FB-603C-DE45-A85A-A8807C9D5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 y="6144769"/>
            <a:ext cx="1219200" cy="713231"/>
          </a:xfrm>
          <a:prstGeom prst="rect">
            <a:avLst/>
          </a:prstGeom>
        </p:spPr>
      </p:pic>
      <p:pic>
        <p:nvPicPr>
          <p:cNvPr id="14" name="Content Placeholder 4">
            <a:extLst>
              <a:ext uri="{FF2B5EF4-FFF2-40B4-BE49-F238E27FC236}">
                <a16:creationId xmlns:a16="http://schemas.microsoft.com/office/drawing/2014/main" id="{6C2FAA04-EB05-C74F-89B3-C54574D4C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8032" y="6013933"/>
            <a:ext cx="3553968" cy="844067"/>
          </a:xfrm>
          <a:prstGeom prst="rect">
            <a:avLst/>
          </a:prstGeom>
        </p:spPr>
      </p:pic>
    </p:spTree>
    <p:extLst>
      <p:ext uri="{BB962C8B-B14F-4D97-AF65-F5344CB8AC3E}">
        <p14:creationId xmlns:p14="http://schemas.microsoft.com/office/powerpoint/2010/main" val="281878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49BD1-0FA7-664E-A1DA-D042CEB124B5}"/>
              </a:ext>
            </a:extLst>
          </p:cNvPr>
          <p:cNvSpPr>
            <a:spLocks noGrp="1"/>
          </p:cNvSpPr>
          <p:nvPr>
            <p:ph type="title"/>
          </p:nvPr>
        </p:nvSpPr>
        <p:spPr/>
        <p:txBody>
          <a:bodyPr/>
          <a:lstStyle/>
          <a:p>
            <a:r>
              <a:rPr lang="en-US" b="1" dirty="0"/>
              <a:t>Adverse Childhood Experiences </a:t>
            </a:r>
            <a:r>
              <a:rPr lang="en-US" b="1" dirty="0">
                <a:sym typeface="Wingdings" pitchFamily="2" charset="2"/>
              </a:rPr>
              <a:t> </a:t>
            </a:r>
            <a:endParaRPr lang="en-US" b="1" dirty="0"/>
          </a:p>
        </p:txBody>
      </p:sp>
      <p:pic>
        <p:nvPicPr>
          <p:cNvPr id="6" name="Content Placeholder 5">
            <a:extLst>
              <a:ext uri="{FF2B5EF4-FFF2-40B4-BE49-F238E27FC236}">
                <a16:creationId xmlns:a16="http://schemas.microsoft.com/office/drawing/2014/main" id="{2DC4144B-00BB-3A49-8D03-5722EC77834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690688"/>
            <a:ext cx="5796791" cy="4351338"/>
          </a:xfrm>
          <a:prstGeom prst="rect">
            <a:avLst/>
          </a:prstGeom>
        </p:spPr>
      </p:pic>
      <p:sp>
        <p:nvSpPr>
          <p:cNvPr id="7" name="Up Arrow 6">
            <a:extLst>
              <a:ext uri="{FF2B5EF4-FFF2-40B4-BE49-F238E27FC236}">
                <a16:creationId xmlns:a16="http://schemas.microsoft.com/office/drawing/2014/main" id="{0A17783D-97B6-5B4B-BBE0-DBE10ADBF968}"/>
              </a:ext>
            </a:extLst>
          </p:cNvPr>
          <p:cNvSpPr/>
          <p:nvPr/>
        </p:nvSpPr>
        <p:spPr>
          <a:xfrm>
            <a:off x="7749540" y="1910399"/>
            <a:ext cx="594360" cy="13039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Up Arrow 7">
            <a:extLst>
              <a:ext uri="{FF2B5EF4-FFF2-40B4-BE49-F238E27FC236}">
                <a16:creationId xmlns:a16="http://schemas.microsoft.com/office/drawing/2014/main" id="{0E7542C6-243E-C548-83CA-2A10B18B3BCF}"/>
              </a:ext>
            </a:extLst>
          </p:cNvPr>
          <p:cNvSpPr/>
          <p:nvPr/>
        </p:nvSpPr>
        <p:spPr>
          <a:xfrm>
            <a:off x="7749540" y="4003517"/>
            <a:ext cx="594360" cy="13039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2B96367-BE1B-E441-A2CC-F1DD7656B11A}"/>
              </a:ext>
            </a:extLst>
          </p:cNvPr>
          <p:cNvSpPr txBox="1"/>
          <p:nvPr/>
        </p:nvSpPr>
        <p:spPr>
          <a:xfrm>
            <a:off x="8641079" y="2125980"/>
            <a:ext cx="25672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Mental Health Disorders </a:t>
            </a:r>
          </a:p>
        </p:txBody>
      </p:sp>
      <p:sp>
        <p:nvSpPr>
          <p:cNvPr id="10" name="TextBox 9">
            <a:extLst>
              <a:ext uri="{FF2B5EF4-FFF2-40B4-BE49-F238E27FC236}">
                <a16:creationId xmlns:a16="http://schemas.microsoft.com/office/drawing/2014/main" id="{F99748A7-872A-7246-A8D9-0EFB73B85571}"/>
              </a:ext>
            </a:extLst>
          </p:cNvPr>
          <p:cNvSpPr txBox="1"/>
          <p:nvPr/>
        </p:nvSpPr>
        <p:spPr>
          <a:xfrm>
            <a:off x="8801100" y="4320540"/>
            <a:ext cx="17699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Weight Concerns and Obesity</a:t>
            </a:r>
          </a:p>
        </p:txBody>
      </p:sp>
      <p:pic>
        <p:nvPicPr>
          <p:cNvPr id="11" name="Picture 10">
            <a:extLst>
              <a:ext uri="{FF2B5EF4-FFF2-40B4-BE49-F238E27FC236}">
                <a16:creationId xmlns:a16="http://schemas.microsoft.com/office/drawing/2014/main" id="{EAB77E5B-4D61-1E4E-B213-878CEBFE9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4590"/>
            <a:ext cx="1151129" cy="673410"/>
          </a:xfrm>
          <a:prstGeom prst="rect">
            <a:avLst/>
          </a:prstGeom>
        </p:spPr>
      </p:pic>
      <p:pic>
        <p:nvPicPr>
          <p:cNvPr id="12" name="Content Placeholder 4">
            <a:extLst>
              <a:ext uri="{FF2B5EF4-FFF2-40B4-BE49-F238E27FC236}">
                <a16:creationId xmlns:a16="http://schemas.microsoft.com/office/drawing/2014/main" id="{7AC3BF5C-33F0-3049-8469-585E19BE8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4554" y="6331357"/>
            <a:ext cx="2217446" cy="526643"/>
          </a:xfrm>
          <a:prstGeom prst="rect">
            <a:avLst/>
          </a:prstGeom>
        </p:spPr>
      </p:pic>
      <p:sp>
        <p:nvSpPr>
          <p:cNvPr id="13" name="TextBox 12">
            <a:extLst>
              <a:ext uri="{FF2B5EF4-FFF2-40B4-BE49-F238E27FC236}">
                <a16:creationId xmlns:a16="http://schemas.microsoft.com/office/drawing/2014/main" id="{1585A298-1D6D-464E-855E-38980FAD24A0}"/>
              </a:ext>
            </a:extLst>
          </p:cNvPr>
          <p:cNvSpPr txBox="1"/>
          <p:nvPr/>
        </p:nvSpPr>
        <p:spPr>
          <a:xfrm>
            <a:off x="6483927" y="5777345"/>
            <a:ext cx="52924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Just ONE caring adult can help counter some of these adverse experiences*</a:t>
            </a:r>
          </a:p>
        </p:txBody>
      </p:sp>
      <p:sp>
        <p:nvSpPr>
          <p:cNvPr id="14" name="TextBox 13">
            <a:extLst>
              <a:ext uri="{FF2B5EF4-FFF2-40B4-BE49-F238E27FC236}">
                <a16:creationId xmlns:a16="http://schemas.microsoft.com/office/drawing/2014/main" id="{5993EAE0-8BA6-E64C-A879-9200AF258DCE}"/>
              </a:ext>
            </a:extLst>
          </p:cNvPr>
          <p:cNvSpPr txBox="1"/>
          <p:nvPr/>
        </p:nvSpPr>
        <p:spPr>
          <a:xfrm>
            <a:off x="1593273" y="6604084"/>
            <a:ext cx="101138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Fischer et All</a:t>
            </a:r>
          </a:p>
        </p:txBody>
      </p:sp>
    </p:spTree>
    <p:extLst>
      <p:ext uri="{BB962C8B-B14F-4D97-AF65-F5344CB8AC3E}">
        <p14:creationId xmlns:p14="http://schemas.microsoft.com/office/powerpoint/2010/main" val="137176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D8DF-C457-8046-BA61-E19739B0E998}"/>
              </a:ext>
            </a:extLst>
          </p:cNvPr>
          <p:cNvSpPr>
            <a:spLocks noGrp="1"/>
          </p:cNvSpPr>
          <p:nvPr>
            <p:ph type="title"/>
          </p:nvPr>
        </p:nvSpPr>
        <p:spPr>
          <a:xfrm>
            <a:off x="3167014" y="375754"/>
            <a:ext cx="5857972" cy="1053379"/>
          </a:xfrm>
        </p:spPr>
        <p:txBody>
          <a:bodyPr/>
          <a:lstStyle/>
          <a:p>
            <a:r>
              <a:rPr lang="en-US" b="1" dirty="0"/>
              <a:t>Stress + Mental Health </a:t>
            </a:r>
          </a:p>
        </p:txBody>
      </p:sp>
      <p:pic>
        <p:nvPicPr>
          <p:cNvPr id="5" name="Content Placeholder 4">
            <a:extLst>
              <a:ext uri="{FF2B5EF4-FFF2-40B4-BE49-F238E27FC236}">
                <a16:creationId xmlns:a16="http://schemas.microsoft.com/office/drawing/2014/main" id="{30CE8A98-CE00-7F40-9973-2683D0D163E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28215" y="1457232"/>
            <a:ext cx="6089713" cy="4351338"/>
          </a:xfrm>
        </p:spPr>
      </p:pic>
      <p:graphicFrame>
        <p:nvGraphicFramePr>
          <p:cNvPr id="7" name="Table 6">
            <a:extLst>
              <a:ext uri="{FF2B5EF4-FFF2-40B4-BE49-F238E27FC236}">
                <a16:creationId xmlns:a16="http://schemas.microsoft.com/office/drawing/2014/main" id="{58F79136-56D3-6F41-8855-E2EC7B411E6E}"/>
              </a:ext>
            </a:extLst>
          </p:cNvPr>
          <p:cNvGraphicFramePr>
            <a:graphicFrameLocks noGrp="1"/>
          </p:cNvGraphicFramePr>
          <p:nvPr/>
        </p:nvGraphicFramePr>
        <p:xfrm>
          <a:off x="536543" y="1457232"/>
          <a:ext cx="4959287" cy="4081063"/>
        </p:xfrm>
        <a:graphic>
          <a:graphicData uri="http://schemas.openxmlformats.org/drawingml/2006/table">
            <a:tbl>
              <a:tblPr/>
              <a:tblGrid>
                <a:gridCol w="4959287">
                  <a:extLst>
                    <a:ext uri="{9D8B030D-6E8A-4147-A177-3AD203B41FA5}">
                      <a16:colId xmlns:a16="http://schemas.microsoft.com/office/drawing/2014/main" val="1945741795"/>
                    </a:ext>
                  </a:extLst>
                </a:gridCol>
              </a:tblGrid>
              <a:tr h="193416">
                <a:tc>
                  <a:txBody>
                    <a:bodyPr/>
                    <a:lstStyle/>
                    <a:p>
                      <a:r>
                        <a:rPr lang="en-US" sz="1500" dirty="0">
                          <a:solidFill>
                            <a:srgbClr val="FFFFFF"/>
                          </a:solidFill>
                          <a:effectLst/>
                          <a:latin typeface="ArialMT"/>
                        </a:rPr>
                        <a:t>Top 10 Takeaway Messages: Obesity and Stress </a:t>
                      </a:r>
                      <a:endParaRPr lang="en-US" dirty="0">
                        <a:effectLst/>
                      </a:endParaRPr>
                    </a:p>
                  </a:txBody>
                  <a:tcPr anchor="ctr">
                    <a:lnL w="15621" cap="flat" cmpd="sng" algn="ctr">
                      <a:solidFill>
                        <a:srgbClr val="000000"/>
                      </a:solidFill>
                      <a:prstDash val="solid"/>
                      <a:round/>
                      <a:headEnd type="none" w="med" len="med"/>
                      <a:tailEnd type="none" w="med" len="med"/>
                    </a:lnL>
                    <a:lnR w="17907" cap="flat" cmpd="sng" algn="ctr">
                      <a:solidFill>
                        <a:srgbClr val="000000"/>
                      </a:solidFill>
                      <a:prstDash val="solid"/>
                      <a:round/>
                      <a:headEnd type="none" w="med" len="med"/>
                      <a:tailEnd type="none" w="med" len="med"/>
                    </a:lnR>
                    <a:lnT w="15621" cap="flat" cmpd="sng" algn="ctr">
                      <a:solidFill>
                        <a:srgbClr val="000000"/>
                      </a:solidFill>
                      <a:prstDash val="solid"/>
                      <a:round/>
                      <a:headEnd type="none" w="med" len="med"/>
                      <a:tailEnd type="none" w="med" len="med"/>
                    </a:lnT>
                    <a:lnB w="685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6429971"/>
                  </a:ext>
                </a:extLst>
              </a:tr>
              <a:tr h="3761023">
                <a:tc>
                  <a:txBody>
                    <a:bodyPr/>
                    <a:lstStyle/>
                    <a:p>
                      <a:pPr>
                        <a:buFont typeface="+mj-lt"/>
                        <a:buAutoNum type="arabicPeriod"/>
                      </a:pPr>
                      <a:r>
                        <a:rPr lang="en-US" sz="1000" dirty="0">
                          <a:effectLst/>
                          <a:latin typeface="ArialMT"/>
                        </a:rPr>
                        <a:t>Shorter-term “fight or flight” stress response increases stress hormones </a:t>
                      </a:r>
                    </a:p>
                    <a:p>
                      <a:pPr>
                        <a:buFont typeface="+mj-lt"/>
                        <a:buAutoNum type="arabicPeriod"/>
                      </a:pPr>
                      <a:r>
                        <a:rPr lang="en-US" sz="1000" dirty="0">
                          <a:effectLst/>
                          <a:latin typeface="ArialMT"/>
                        </a:rPr>
                        <a:t> Usually improves cognition, physiologic function, tolerance to pain, </a:t>
                      </a:r>
                    </a:p>
                    <a:p>
                      <a:pPr>
                        <a:buFont typeface="+mj-lt"/>
                        <a:buAutoNum type="arabicPeriod"/>
                      </a:pPr>
                      <a:r>
                        <a:rPr lang="en-US" sz="1000" dirty="0">
                          <a:effectLst/>
                          <a:latin typeface="ArialMT"/>
                        </a:rPr>
                        <a:t>and immune function  - When short-term</a:t>
                      </a:r>
                    </a:p>
                    <a:p>
                      <a:pPr>
                        <a:buFont typeface="+mj-lt"/>
                        <a:buAutoNum type="arabicPeriod"/>
                      </a:pPr>
                      <a:r>
                        <a:rPr lang="en-US" sz="1000" dirty="0">
                          <a:effectLst/>
                          <a:latin typeface="ArialMT"/>
                        </a:rPr>
                        <a:t> If long-term,  “submit and stay” stress may increase hypothalamic corticotropic activity and worsen sleep patterns </a:t>
                      </a:r>
                    </a:p>
                    <a:p>
                      <a:pPr>
                        <a:buFont typeface="+mj-lt"/>
                        <a:buAutoNum type="arabicPeriod"/>
                      </a:pPr>
                      <a:r>
                        <a:rPr lang="en-US" sz="1000" dirty="0">
                          <a:effectLst/>
                          <a:latin typeface="ArialMT"/>
                        </a:rPr>
                        <a:t>Longer-term hypothalamic stress responses may increase food craving, increase blood pressure, worsen glucose metabolism, promote pain intolerance, and dysregulate immune responses </a:t>
                      </a:r>
                    </a:p>
                    <a:p>
                      <a:pPr>
                        <a:buFont typeface="+mj-lt"/>
                        <a:buAutoNum type="arabicPeriod"/>
                      </a:pPr>
                      <a:r>
                        <a:rPr lang="en-US" sz="1000" dirty="0">
                          <a:effectLst/>
                          <a:latin typeface="ArialMT"/>
                        </a:rPr>
                        <a:t>Chronic stress-induced </a:t>
                      </a:r>
                      <a:r>
                        <a:rPr lang="en-US" sz="1000" dirty="0" err="1">
                          <a:effectLst/>
                          <a:latin typeface="ArialMT"/>
                        </a:rPr>
                        <a:t>adiposopathic</a:t>
                      </a:r>
                      <a:r>
                        <a:rPr lang="en-US" sz="1000" dirty="0">
                          <a:effectLst/>
                          <a:latin typeface="ArialMT"/>
                        </a:rPr>
                        <a:t> responses may adversely affect the limbic system </a:t>
                      </a:r>
                    </a:p>
                    <a:p>
                      <a:pPr>
                        <a:buFont typeface="+mj-lt"/>
                        <a:buAutoNum type="arabicPeriod"/>
                      </a:pPr>
                      <a:r>
                        <a:rPr lang="en-US" sz="1000" dirty="0">
                          <a:effectLst/>
                          <a:latin typeface="ArialMT"/>
                        </a:rPr>
                        <a:t>Dysregulation of the limbic system with chronic stress may affect hunger, food choice, and emotional modulation of food intake </a:t>
                      </a:r>
                    </a:p>
                    <a:p>
                      <a:pPr>
                        <a:buFont typeface="+mj-lt"/>
                        <a:buAutoNum type="arabicPeriod"/>
                      </a:pPr>
                      <a:r>
                        <a:rPr lang="en-US" sz="1000" dirty="0">
                          <a:effectLst/>
                          <a:latin typeface="ArialMT"/>
                        </a:rPr>
                        <a:t>Dysregulation of the limbic system with chronic stress may affect reward-seeking behavior </a:t>
                      </a:r>
                    </a:p>
                    <a:p>
                      <a:pPr>
                        <a:buFont typeface="+mj-lt"/>
                        <a:buAutoNum type="arabicPeriod"/>
                      </a:pPr>
                      <a:r>
                        <a:rPr lang="en-US" sz="1000" dirty="0">
                          <a:effectLst/>
                          <a:latin typeface="ArialMT"/>
                        </a:rPr>
                        <a:t>Mental stress may affect the cerebrum, which may contribute to prioritization of personal, work, or other  behaviors and activities, with less prioritization of healthful behaviors and activities (i.e., healthful nutrition and regular physical activity) </a:t>
                      </a:r>
                    </a:p>
                    <a:p>
                      <a:pPr>
                        <a:buFont typeface="+mj-lt"/>
                        <a:buAutoNum type="arabicPeriod"/>
                      </a:pPr>
                      <a:r>
                        <a:rPr lang="en-US" sz="1000" dirty="0">
                          <a:effectLst/>
                          <a:latin typeface="ArialMT"/>
                        </a:rPr>
                        <a:t>Mental stress may impair self-regulation and promote choosing unhealthful (immediately rewarding ultra-processed) foods over more healthful (delayed-gratification unprocessed) foods </a:t>
                      </a:r>
                    </a:p>
                    <a:p>
                      <a:pPr>
                        <a:buFont typeface="+mj-lt"/>
                        <a:buAutoNum type="arabicPeriod"/>
                      </a:pPr>
                      <a:r>
                        <a:rPr lang="en-US" sz="1000" dirty="0">
                          <a:effectLst/>
                          <a:latin typeface="ArialMT"/>
                        </a:rPr>
                        <a:t>Obesity and its adverse health complications may increase mental stress, which may contribute to unhealthful behavior, endocrinopathies and </a:t>
                      </a:r>
                      <a:r>
                        <a:rPr lang="en-US" sz="1000" dirty="0" err="1">
                          <a:effectLst/>
                          <a:latin typeface="ArialMT"/>
                        </a:rPr>
                        <a:t>immunopathies</a:t>
                      </a:r>
                      <a:r>
                        <a:rPr lang="en-US" sz="1000" dirty="0">
                          <a:effectLst/>
                          <a:latin typeface="ArialMT"/>
                        </a:rPr>
                        <a:t>, which in turn, may further worsen obesity and its complications, resulting in an </a:t>
                      </a:r>
                      <a:r>
                        <a:rPr lang="en-US" sz="1000" dirty="0" err="1">
                          <a:effectLst/>
                          <a:latin typeface="ArialMT"/>
                        </a:rPr>
                        <a:t>adiposopathic</a:t>
                      </a:r>
                      <a:r>
                        <a:rPr lang="en-US" sz="1000" dirty="0">
                          <a:effectLst/>
                          <a:latin typeface="ArialMT"/>
                        </a:rPr>
                        <a:t> stress cycle.</a:t>
                      </a:r>
                      <a:endParaRPr lang="en-US" dirty="0">
                        <a:effectLst/>
                      </a:endParaRPr>
                    </a:p>
                  </a:txBody>
                  <a:tcPr anchor="ctr">
                    <a:lnL w="15621" cap="flat" cmpd="sng" algn="ctr">
                      <a:solidFill>
                        <a:srgbClr val="000000"/>
                      </a:solidFill>
                      <a:prstDash val="solid"/>
                      <a:round/>
                      <a:headEnd type="none" w="med" len="med"/>
                      <a:tailEnd type="none" w="med" len="med"/>
                    </a:lnL>
                    <a:lnR w="17907" cap="flat" cmpd="sng" algn="ctr">
                      <a:solidFill>
                        <a:srgbClr val="000000"/>
                      </a:solidFill>
                      <a:prstDash val="solid"/>
                      <a:round/>
                      <a:headEnd type="none" w="med" len="med"/>
                      <a:tailEnd type="none" w="med" len="med"/>
                    </a:lnR>
                    <a:lnT w="6858" cap="flat" cmpd="sng" algn="ctr">
                      <a:solidFill>
                        <a:srgbClr val="000000"/>
                      </a:solidFill>
                      <a:prstDash val="solid"/>
                      <a:round/>
                      <a:headEnd type="none" w="med" len="med"/>
                      <a:tailEnd type="none" w="med" len="med"/>
                    </a:lnT>
                    <a:lnB w="12954"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0349350"/>
                  </a:ext>
                </a:extLst>
              </a:tr>
            </a:tbl>
          </a:graphicData>
        </a:graphic>
      </p:graphicFrame>
      <p:sp>
        <p:nvSpPr>
          <p:cNvPr id="8" name="TextBox 7">
            <a:extLst>
              <a:ext uri="{FF2B5EF4-FFF2-40B4-BE49-F238E27FC236}">
                <a16:creationId xmlns:a16="http://schemas.microsoft.com/office/drawing/2014/main" id="{00485643-5B38-3740-A756-4D84A23C3C4E}"/>
              </a:ext>
            </a:extLst>
          </p:cNvPr>
          <p:cNvSpPr txBox="1"/>
          <p:nvPr/>
        </p:nvSpPr>
        <p:spPr>
          <a:xfrm>
            <a:off x="1234112" y="6611778"/>
            <a:ext cx="386580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4744"/>
                </a:solidFill>
                <a:effectLst/>
                <a:uLnTx/>
                <a:uFillTx/>
                <a:latin typeface="ArialMT"/>
                <a:ea typeface="+mn-ea"/>
                <a:cs typeface="+mn-cs"/>
              </a:rPr>
              <a:t>Obesity Algorithm®. © 2021 Obesity Medicine Association </a:t>
            </a:r>
            <a:r>
              <a:rPr kumimoji="0" lang="en-US" sz="800" b="0" i="0" u="none" strike="noStrike" kern="1200" cap="none" spc="0" normalizeH="0" baseline="0" noProof="0" dirty="0">
                <a:ln>
                  <a:noFill/>
                </a:ln>
                <a:solidFill>
                  <a:srgbClr val="3F3F3F"/>
                </a:solidFill>
                <a:effectLst/>
                <a:uLnTx/>
                <a:uFillTx/>
                <a:latin typeface="ArialMT"/>
                <a:ea typeface="+mn-ea"/>
                <a:cs typeface="+mn-cs"/>
              </a:rPr>
              <a:t>section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06E45CC-E21F-E24E-A62D-8344EB60E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 y="6144769"/>
            <a:ext cx="1219200" cy="713231"/>
          </a:xfrm>
          <a:prstGeom prst="rect">
            <a:avLst/>
          </a:prstGeom>
        </p:spPr>
      </p:pic>
      <p:pic>
        <p:nvPicPr>
          <p:cNvPr id="17" name="Content Placeholder 4">
            <a:extLst>
              <a:ext uri="{FF2B5EF4-FFF2-40B4-BE49-F238E27FC236}">
                <a16:creationId xmlns:a16="http://schemas.microsoft.com/office/drawing/2014/main" id="{96C24BD3-8E5C-2E4E-A520-108AF6C7F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8032" y="6013933"/>
            <a:ext cx="3553968" cy="844067"/>
          </a:xfrm>
          <a:prstGeom prst="rect">
            <a:avLst/>
          </a:prstGeom>
        </p:spPr>
      </p:pic>
      <p:sp>
        <p:nvSpPr>
          <p:cNvPr id="9" name="TextBox 8">
            <a:extLst>
              <a:ext uri="{FF2B5EF4-FFF2-40B4-BE49-F238E27FC236}">
                <a16:creationId xmlns:a16="http://schemas.microsoft.com/office/drawing/2014/main" id="{109C98BA-9765-634F-A925-9E7BA3A3E4D3}"/>
              </a:ext>
            </a:extLst>
          </p:cNvPr>
          <p:cNvSpPr txBox="1"/>
          <p:nvPr/>
        </p:nvSpPr>
        <p:spPr>
          <a:xfrm>
            <a:off x="536542" y="5708073"/>
            <a:ext cx="7596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Increased stress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increased cortisol   weight gain (and some MH disorders)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1962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Custom 17">
      <a:dk1>
        <a:srgbClr val="262140"/>
      </a:dk1>
      <a:lt1>
        <a:srgbClr val="FFFFFF"/>
      </a:lt1>
      <a:dk2>
        <a:srgbClr val="3A3363"/>
      </a:dk2>
      <a:lt2>
        <a:srgbClr val="FFFFFF"/>
      </a:lt2>
      <a:accent1>
        <a:srgbClr val="F3D569"/>
      </a:accent1>
      <a:accent2>
        <a:srgbClr val="7DC6F3"/>
      </a:accent2>
      <a:accent3>
        <a:srgbClr val="F3D569"/>
      </a:accent3>
      <a:accent4>
        <a:srgbClr val="2F4B83"/>
      </a:accent4>
      <a:accent5>
        <a:srgbClr val="473D6C"/>
      </a:accent5>
      <a:accent6>
        <a:srgbClr val="3F3F75"/>
      </a:accent6>
      <a:hlink>
        <a:srgbClr val="ECBE18"/>
      </a:hlink>
      <a:folHlink>
        <a:srgbClr val="ECBE18"/>
      </a:folHlink>
    </a:clrScheme>
    <a:fontScheme name="Custom 23">
      <a:majorFont>
        <a:latin typeface="Century Gothic"/>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4001531- Timeline (blue horizontal chevrons, widescreen) - NEW.potx" id="{E1DE8709-4731-4236-A1E7-57568B34F9B9}" vid="{60A34618-20EB-457A-9A3E-9A2A9014059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69</TotalTime>
  <Words>2887</Words>
  <Application>Microsoft Office PowerPoint</Application>
  <PresentationFormat>Widescreen</PresentationFormat>
  <Paragraphs>228</Paragraphs>
  <Slides>30</Slides>
  <Notes>16</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30</vt:i4>
      </vt:variant>
    </vt:vector>
  </HeadingPairs>
  <TitlesOfParts>
    <vt:vector size="51" baseType="lpstr">
      <vt:lpstr>Arial</vt:lpstr>
      <vt:lpstr>Arial</vt:lpstr>
      <vt:lpstr>Arial Black</vt:lpstr>
      <vt:lpstr>ArialMT</vt:lpstr>
      <vt:lpstr>Bell MT</vt:lpstr>
      <vt:lpstr>Calibri</vt:lpstr>
      <vt:lpstr>Calibri Light</vt:lpstr>
      <vt:lpstr>Century Gothic</vt:lpstr>
      <vt:lpstr>Futura Medium</vt:lpstr>
      <vt:lpstr>Helvetica Neue</vt:lpstr>
      <vt:lpstr>Microsoft Sans Serif</vt:lpstr>
      <vt:lpstr>TH SarabunPSK</vt:lpstr>
      <vt:lpstr>Times New Roman</vt:lpstr>
      <vt:lpstr>Trebuchet MS</vt:lpstr>
      <vt:lpstr>Wingdings</vt:lpstr>
      <vt:lpstr>Wingdings 3</vt:lpstr>
      <vt:lpstr>Facet</vt:lpstr>
      <vt:lpstr>Office Theme</vt:lpstr>
      <vt:lpstr>1_Office Theme</vt:lpstr>
      <vt:lpstr>2_Office Theme</vt:lpstr>
      <vt:lpstr>Custom Design</vt:lpstr>
      <vt:lpstr>Smarter Health Care Coalition 2022 Annual Virtual Policy Summit:  Innovations in Benefit Design for Chronic Disease Management   </vt:lpstr>
      <vt:lpstr>Obesity and Mental Health: What’s the Connection? </vt:lpstr>
      <vt:lpstr>This is mine</vt:lpstr>
      <vt:lpstr>Be like a flower. Survive the rain but use it to grow. – Anonymous.</vt:lpstr>
      <vt:lpstr>2013</vt:lpstr>
      <vt:lpstr>Obesity is a Disease </vt:lpstr>
      <vt:lpstr>PowerPoint Presentation</vt:lpstr>
      <vt:lpstr>Adverse Childhood Experiences  </vt:lpstr>
      <vt:lpstr>Stress + Mental Health </vt:lpstr>
      <vt:lpstr>Obesity                    Mental Health </vt:lpstr>
      <vt:lpstr>We are like snowflakes, all different in our own beautiful way.</vt:lpstr>
      <vt:lpstr>References:</vt:lpstr>
      <vt:lpstr>  Understanding Obesity:  A Lived Experience-Centric View  Joe Nadglowski President/CEO Obesity Action Coalition</vt:lpstr>
      <vt:lpstr>PowerPoint Presentation</vt:lpstr>
      <vt:lpstr>The Truth is that Obesity Is a Highly Heritable  Chronic Disease</vt:lpstr>
      <vt:lpstr>In Fact, Multiple Factors are Driving Obesity Rates</vt:lpstr>
      <vt:lpstr>Economics of Obesity</vt:lpstr>
      <vt:lpstr>Good Obesity Care Requires Access to the Full  Range of Obesity Care Tools</vt:lpstr>
      <vt:lpstr>Good Obesity Care Requires Recognition that:</vt:lpstr>
      <vt:lpstr>Modest Weight Loss Has Benefits— Greater Weight Loss Is Associated With Greater Benefits </vt:lpstr>
      <vt:lpstr>Access to Obesity Care Varies Widely</vt:lpstr>
      <vt:lpstr>Let’s agree to a shared understanding…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Smarter Health Care Coalition 2022 Annual Virtual Policy Summit:  Innovations in Benefit Design for Chronic Disease Management</dc:title>
  <dc:creator>Margaret Wallace</dc:creator>
  <cp:lastModifiedBy>Margaret Wallace</cp:lastModifiedBy>
  <cp:revision>14</cp:revision>
  <dcterms:created xsi:type="dcterms:W3CDTF">2022-04-05T16:26:03Z</dcterms:created>
  <dcterms:modified xsi:type="dcterms:W3CDTF">2022-05-19T22:14:44Z</dcterms:modified>
</cp:coreProperties>
</file>