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media/image14.jpg" ContentType="image/jpg"/>
  <Override PartName="/ppt/media/image18.jpg" ContentType="image/jpg"/>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30" r:id="rId2"/>
    <p:sldMasterId id="2147483743" r:id="rId3"/>
    <p:sldMasterId id="2147483788" r:id="rId4"/>
  </p:sldMasterIdLst>
  <p:notesMasterIdLst>
    <p:notesMasterId r:id="rId29"/>
  </p:notesMasterIdLst>
  <p:sldIdLst>
    <p:sldId id="256" r:id="rId5"/>
    <p:sldId id="257" r:id="rId6"/>
    <p:sldId id="259" r:id="rId7"/>
    <p:sldId id="260" r:id="rId8"/>
    <p:sldId id="261" r:id="rId9"/>
    <p:sldId id="262" r:id="rId10"/>
    <p:sldId id="263" r:id="rId11"/>
    <p:sldId id="264" r:id="rId12"/>
    <p:sldId id="265" r:id="rId13"/>
    <p:sldId id="266" r:id="rId14"/>
    <p:sldId id="458" r:id="rId15"/>
    <p:sldId id="875" r:id="rId16"/>
    <p:sldId id="878" r:id="rId17"/>
    <p:sldId id="879" r:id="rId18"/>
    <p:sldId id="880" r:id="rId19"/>
    <p:sldId id="881" r:id="rId20"/>
    <p:sldId id="882" r:id="rId21"/>
    <p:sldId id="883" r:id="rId22"/>
    <p:sldId id="884" r:id="rId23"/>
    <p:sldId id="885" r:id="rId24"/>
    <p:sldId id="685" r:id="rId25"/>
    <p:sldId id="499" r:id="rId26"/>
    <p:sldId id="500" r:id="rId27"/>
    <p:sldId id="209697597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snapToGrid="0">
      <p:cViewPr varScale="1">
        <p:scale>
          <a:sx n="60" d="100"/>
          <a:sy n="60" d="100"/>
        </p:scale>
        <p:origin x="7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590f8c896eefe374/Issue-Briefs/2021%20Issue%20Briefs/2021-xx-NPC-grant/IRS2019-45IB-figures%20ll%20edi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590f8c896eefe374/Issue-Briefs/2021%20Issue%20Briefs/2021-xx-NPC-grant/IRS2019-45IB-figures%20ll%20edi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590f8c896eefe374/Issue-Briefs/2021%20Issue%20Briefs/2021-xx-NPC-grant/IRS2019-45IB-figures%20ll%20edi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590f8c896eefe374/Issue-Briefs/2021%20Issue%20Briefs/2021-xx-NPC-grant/IRS2019-45IB-figures%20ll%20edit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590f8c896eefe374/Issue-Briefs/2021%20Issue%20Briefs/2021-xx-NPC-grant/IRS2019-45IB-figures%20ll%20edit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17344706911635"/>
          <c:y val="0.12718892441819046"/>
          <c:w val="0.28737684963292626"/>
          <c:h val="0.69448523649507332"/>
        </c:manualLayout>
      </c:layout>
      <c:pieChart>
        <c:varyColors val="1"/>
        <c:ser>
          <c:idx val="0"/>
          <c:order val="0"/>
          <c:tx>
            <c:strRef>
              <c:f>'[IRS2019-45IB-figures ll edits.xlsx]data for figures'!$B$3</c:f>
              <c:strCache>
                <c:ptCount val="1"/>
                <c:pt idx="0">
                  <c:v>%</c:v>
                </c:pt>
              </c:strCache>
            </c:strRef>
          </c:tx>
          <c:dPt>
            <c:idx val="0"/>
            <c:bubble3D val="0"/>
            <c:spPr>
              <a:solidFill>
                <a:schemeClr val="accent1"/>
              </a:solidFill>
              <a:ln>
                <a:noFill/>
              </a:ln>
              <a:effectLst/>
            </c:spPr>
            <c:extLst>
              <c:ext xmlns:c16="http://schemas.microsoft.com/office/drawing/2014/chart" uri="{C3380CC4-5D6E-409C-BE32-E72D297353CC}">
                <c16:uniqueId val="{00000001-CA0A-4C43-981D-404B36243A62}"/>
              </c:ext>
            </c:extLst>
          </c:dPt>
          <c:dPt>
            <c:idx val="1"/>
            <c:bubble3D val="0"/>
            <c:spPr>
              <a:solidFill>
                <a:schemeClr val="accent2"/>
              </a:solidFill>
              <a:ln>
                <a:noFill/>
              </a:ln>
              <a:effectLst/>
            </c:spPr>
            <c:extLst>
              <c:ext xmlns:c16="http://schemas.microsoft.com/office/drawing/2014/chart" uri="{C3380CC4-5D6E-409C-BE32-E72D297353CC}">
                <c16:uniqueId val="{00000003-CA0A-4C43-981D-404B36243A62}"/>
              </c:ext>
            </c:extLst>
          </c:dPt>
          <c:dPt>
            <c:idx val="2"/>
            <c:bubble3D val="0"/>
            <c:spPr>
              <a:solidFill>
                <a:schemeClr val="accent3"/>
              </a:solidFill>
              <a:ln>
                <a:noFill/>
              </a:ln>
              <a:effectLst/>
            </c:spPr>
            <c:extLst>
              <c:ext xmlns:c16="http://schemas.microsoft.com/office/drawing/2014/chart" uri="{C3380CC4-5D6E-409C-BE32-E72D297353CC}">
                <c16:uniqueId val="{00000005-CA0A-4C43-981D-404B36243A62}"/>
              </c:ext>
            </c:extLst>
          </c:dPt>
          <c:dLbls>
            <c:dLbl>
              <c:idx val="0"/>
              <c:layout>
                <c:manualLayout>
                  <c:x val="3.140977690288714E-2"/>
                  <c:y val="1.122577931726778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0A-4C43-981D-404B36243A62}"/>
                </c:ext>
              </c:extLst>
            </c:dLbl>
            <c:dLbl>
              <c:idx val="1"/>
              <c:layout>
                <c:manualLayout>
                  <c:x val="-0.12330161854768154"/>
                  <c:y val="0.1654225778657407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0A-4C43-981D-404B36243A62}"/>
                </c:ext>
              </c:extLst>
            </c:dLbl>
            <c:dLbl>
              <c:idx val="2"/>
              <c:layout>
                <c:manualLayout>
                  <c:x val="-0.24171806649168853"/>
                  <c:y val="0.1067722225778688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A0A-4C43-981D-404B36243A62}"/>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'[IRS2019-45IB-figures ll edits.xlsx]data for figures'!$A$4:$A$6</c:f>
              <c:strCache>
                <c:ptCount val="3"/>
                <c:pt idx="0">
                  <c:v>Expanded Coverage</c:v>
                </c:pt>
                <c:pt idx="1">
                  <c:v>Did Not Expand Coverage</c:v>
                </c:pt>
                <c:pt idx="2">
                  <c:v>Don't know if Coverage was Expanded</c:v>
                </c:pt>
              </c:strCache>
            </c:strRef>
          </c:cat>
          <c:val>
            <c:numRef>
              <c:f>'[IRS2019-45IB-figures ll edits.xlsx]data for figures'!$B$4:$B$6</c:f>
              <c:numCache>
                <c:formatCode>0%</c:formatCode>
                <c:ptCount val="3"/>
                <c:pt idx="0">
                  <c:v>0.76271186440677963</c:v>
                </c:pt>
                <c:pt idx="1">
                  <c:v>0.1751412429378531</c:v>
                </c:pt>
                <c:pt idx="2">
                  <c:v>6.2146892655367228E-2</c:v>
                </c:pt>
              </c:numCache>
            </c:numRef>
          </c:val>
          <c:extLst>
            <c:ext xmlns:c16="http://schemas.microsoft.com/office/drawing/2014/chart" uri="{C3380CC4-5D6E-409C-BE32-E72D297353CC}">
              <c16:uniqueId val="{00000006-CA0A-4C43-981D-404B36243A6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417513028262772"/>
          <c:y val="4.7092181761104308E-2"/>
          <c:w val="0.63366522119517665"/>
          <c:h val="0.88537295884622147"/>
        </c:manualLayout>
      </c:layout>
      <c:barChart>
        <c:barDir val="bar"/>
        <c:grouping val="clustered"/>
        <c:varyColors val="0"/>
        <c:ser>
          <c:idx val="0"/>
          <c:order val="0"/>
          <c:tx>
            <c:strRef>
              <c:f>'[IRS2019-45IB-figures ll edits.xlsx]data for figures'!$B$9</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'[IRS2019-45IB-figures ll edits.xlsx]data for figures'!$A$10:$A$23</c:f>
              <c:strCache>
                <c:ptCount val="14"/>
                <c:pt idx="0">
                  <c:v>Peak flow meter</c:v>
                </c:pt>
                <c:pt idx="1">
                  <c:v>International Normalized Ratio (INR) testing</c:v>
                </c:pt>
                <c:pt idx="2">
                  <c:v>Anti-resorptive therapy</c:v>
                </c:pt>
                <c:pt idx="3">
                  <c:v>Retinopathy screening</c:v>
                </c:pt>
                <c:pt idx="4">
                  <c:v>Selective Serotonin Reuptake Inhibitors (SSRIs)</c:v>
                </c:pt>
                <c:pt idx="5">
                  <c:v>Statins</c:v>
                </c:pt>
                <c:pt idx="6">
                  <c:v>Angiotensin Converting Enzyme (ACE) inhibitors</c:v>
                </c:pt>
                <c:pt idx="7">
                  <c:v>Inhaled corticosteroids</c:v>
                </c:pt>
                <c:pt idx="8">
                  <c:v>Low-density Lipoprotein (LDL) testing</c:v>
                </c:pt>
                <c:pt idx="9">
                  <c:v>Hemoglobin A1c testing</c:v>
                </c:pt>
                <c:pt idx="10">
                  <c:v>Beta-blockers</c:v>
                </c:pt>
                <c:pt idx="11">
                  <c:v>Glucometer</c:v>
                </c:pt>
                <c:pt idx="12">
                  <c:v>Blood pressure monitor</c:v>
                </c:pt>
                <c:pt idx="13">
                  <c:v>Insulin and other glucose lowering agents</c:v>
                </c:pt>
              </c:strCache>
            </c:strRef>
          </c:cat>
          <c:val>
            <c:numRef>
              <c:f>'[IRS2019-45IB-figures ll edits.xlsx]data for figures'!$B$10:$B$23</c:f>
              <c:numCache>
                <c:formatCode>0%</c:formatCode>
                <c:ptCount val="14"/>
                <c:pt idx="0">
                  <c:v>0.24537037037037035</c:v>
                </c:pt>
                <c:pt idx="1">
                  <c:v>0.25</c:v>
                </c:pt>
                <c:pt idx="2">
                  <c:v>0.29166666666666669</c:v>
                </c:pt>
                <c:pt idx="3">
                  <c:v>0.34722222222222221</c:v>
                </c:pt>
                <c:pt idx="4">
                  <c:v>0.34722222222222221</c:v>
                </c:pt>
                <c:pt idx="5">
                  <c:v>0.3842592592592593</c:v>
                </c:pt>
                <c:pt idx="6">
                  <c:v>0.39351851851851855</c:v>
                </c:pt>
                <c:pt idx="7">
                  <c:v>0.43055555555555558</c:v>
                </c:pt>
                <c:pt idx="8">
                  <c:v>0.44444444444444442</c:v>
                </c:pt>
                <c:pt idx="9">
                  <c:v>0.50462962962962965</c:v>
                </c:pt>
                <c:pt idx="10">
                  <c:v>0.53703703703703709</c:v>
                </c:pt>
                <c:pt idx="11">
                  <c:v>0.60648148148148151</c:v>
                </c:pt>
                <c:pt idx="12">
                  <c:v>0.65740740740740744</c:v>
                </c:pt>
                <c:pt idx="13">
                  <c:v>0.65740740740740744</c:v>
                </c:pt>
              </c:numCache>
            </c:numRef>
          </c:val>
          <c:extLst>
            <c:ext xmlns:c16="http://schemas.microsoft.com/office/drawing/2014/chart" uri="{C3380CC4-5D6E-409C-BE32-E72D297353CC}">
              <c16:uniqueId val="{00000000-7F79-4C07-A80E-6DEFD119E25C}"/>
            </c:ext>
          </c:extLst>
        </c:ser>
        <c:dLbls>
          <c:showLegendKey val="0"/>
          <c:showVal val="0"/>
          <c:showCatName val="0"/>
          <c:showSerName val="0"/>
          <c:showPercent val="0"/>
          <c:showBubbleSize val="0"/>
        </c:dLbls>
        <c:gapWidth val="182"/>
        <c:axId val="780444399"/>
        <c:axId val="780443567"/>
      </c:barChart>
      <c:catAx>
        <c:axId val="7804443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80443567"/>
        <c:crosses val="autoZero"/>
        <c:auto val="1"/>
        <c:lblAlgn val="ctr"/>
        <c:lblOffset val="100"/>
        <c:noMultiLvlLbl val="0"/>
      </c:catAx>
      <c:valAx>
        <c:axId val="780443567"/>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80444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'[IRS2019-45IB-figures ll edits.xlsx]data for figures'!$A$36</c:f>
              <c:strCache>
                <c:ptCount val="1"/>
                <c:pt idx="0">
                  <c:v>Zero cost to employee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'[IRS2019-45IB-figures ll edits.xlsx]data for figures'!$B$35:$O$35</c:f>
              <c:strCache>
                <c:ptCount val="14"/>
                <c:pt idx="0">
                  <c:v>Angiotensin Converting Enzyme (ACE) inhibitors</c:v>
                </c:pt>
                <c:pt idx="1">
                  <c:v>Selective Serotonin Reuptake Inhibitors (SSRIs)</c:v>
                </c:pt>
                <c:pt idx="2">
                  <c:v>Inhaled corticosteroids</c:v>
                </c:pt>
                <c:pt idx="3">
                  <c:v>Insulin and other glucose lowering agents</c:v>
                </c:pt>
                <c:pt idx="4">
                  <c:v>International Normalized Ratio (INR) testing</c:v>
                </c:pt>
                <c:pt idx="5">
                  <c:v>Beta-blockers</c:v>
                </c:pt>
                <c:pt idx="6">
                  <c:v>Peak flow meter</c:v>
                </c:pt>
                <c:pt idx="7">
                  <c:v>Hemoglobin A1c testing</c:v>
                </c:pt>
                <c:pt idx="8">
                  <c:v>Glucometer</c:v>
                </c:pt>
                <c:pt idx="9">
                  <c:v>Retinopathy screening</c:v>
                </c:pt>
                <c:pt idx="10">
                  <c:v>Low-density Lipoprotein (LDL) testing</c:v>
                </c:pt>
                <c:pt idx="11">
                  <c:v>Blood pressure monitor</c:v>
                </c:pt>
                <c:pt idx="12">
                  <c:v>Anti-resorptive therapy</c:v>
                </c:pt>
                <c:pt idx="13">
                  <c:v>Statins</c:v>
                </c:pt>
              </c:strCache>
            </c:strRef>
          </c:cat>
          <c:val>
            <c:numRef>
              <c:f>'[IRS2019-45IB-figures ll edits.xlsx]data for figures'!$B$36:$O$36</c:f>
              <c:numCache>
                <c:formatCode>0%</c:formatCode>
                <c:ptCount val="14"/>
                <c:pt idx="0">
                  <c:v>0.24705882352941175</c:v>
                </c:pt>
                <c:pt idx="1">
                  <c:v>0.25333333333333335</c:v>
                </c:pt>
                <c:pt idx="2">
                  <c:v>0.25806451612903225</c:v>
                </c:pt>
                <c:pt idx="3">
                  <c:v>0.29577464788732394</c:v>
                </c:pt>
                <c:pt idx="4">
                  <c:v>0.29629629629629628</c:v>
                </c:pt>
                <c:pt idx="5">
                  <c:v>0.32758620689655177</c:v>
                </c:pt>
                <c:pt idx="6">
                  <c:v>0.339622641509434</c:v>
                </c:pt>
                <c:pt idx="7">
                  <c:v>0.3577981651376147</c:v>
                </c:pt>
                <c:pt idx="8">
                  <c:v>0.35877862595419852</c:v>
                </c:pt>
                <c:pt idx="9">
                  <c:v>0.36</c:v>
                </c:pt>
                <c:pt idx="10">
                  <c:v>0.36458333333333326</c:v>
                </c:pt>
                <c:pt idx="11">
                  <c:v>0.38028169014084506</c:v>
                </c:pt>
                <c:pt idx="12">
                  <c:v>0.39682539682539686</c:v>
                </c:pt>
                <c:pt idx="13">
                  <c:v>0.39759036144578314</c:v>
                </c:pt>
              </c:numCache>
            </c:numRef>
          </c:val>
          <c:extLst>
            <c:ext xmlns:c16="http://schemas.microsoft.com/office/drawing/2014/chart" uri="{C3380CC4-5D6E-409C-BE32-E72D297353CC}">
              <c16:uniqueId val="{00000000-8083-4302-A5FD-AF03C1FA8B64}"/>
            </c:ext>
          </c:extLst>
        </c:ser>
        <c:ser>
          <c:idx val="1"/>
          <c:order val="1"/>
          <c:tx>
            <c:strRef>
              <c:f>'[IRS2019-45IB-figures ll edits.xlsx]data for figures'!$A$37</c:f>
              <c:strCache>
                <c:ptCount val="1"/>
                <c:pt idx="0">
                  <c:v>Employee pays co-pay</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'[IRS2019-45IB-figures ll edits.xlsx]data for figures'!$B$35:$O$35</c:f>
              <c:strCache>
                <c:ptCount val="14"/>
                <c:pt idx="0">
                  <c:v>Angiotensin Converting Enzyme (ACE) inhibitors</c:v>
                </c:pt>
                <c:pt idx="1">
                  <c:v>Selective Serotonin Reuptake Inhibitors (SSRIs)</c:v>
                </c:pt>
                <c:pt idx="2">
                  <c:v>Inhaled corticosteroids</c:v>
                </c:pt>
                <c:pt idx="3">
                  <c:v>Insulin and other glucose lowering agents</c:v>
                </c:pt>
                <c:pt idx="4">
                  <c:v>International Normalized Ratio (INR) testing</c:v>
                </c:pt>
                <c:pt idx="5">
                  <c:v>Beta-blockers</c:v>
                </c:pt>
                <c:pt idx="6">
                  <c:v>Peak flow meter</c:v>
                </c:pt>
                <c:pt idx="7">
                  <c:v>Hemoglobin A1c testing</c:v>
                </c:pt>
                <c:pt idx="8">
                  <c:v>Glucometer</c:v>
                </c:pt>
                <c:pt idx="9">
                  <c:v>Retinopathy screening</c:v>
                </c:pt>
                <c:pt idx="10">
                  <c:v>Low-density Lipoprotein (LDL) testing</c:v>
                </c:pt>
                <c:pt idx="11">
                  <c:v>Blood pressure monitor</c:v>
                </c:pt>
                <c:pt idx="12">
                  <c:v>Anti-resorptive therapy</c:v>
                </c:pt>
                <c:pt idx="13">
                  <c:v>Statins</c:v>
                </c:pt>
              </c:strCache>
            </c:strRef>
          </c:cat>
          <c:val>
            <c:numRef>
              <c:f>'[IRS2019-45IB-figures ll edits.xlsx]data for figures'!$B$37:$O$37</c:f>
              <c:numCache>
                <c:formatCode>0%</c:formatCode>
                <c:ptCount val="14"/>
                <c:pt idx="0">
                  <c:v>0.58823529411764708</c:v>
                </c:pt>
                <c:pt idx="1">
                  <c:v>0.62666666666666671</c:v>
                </c:pt>
                <c:pt idx="2">
                  <c:v>0.61290322580645162</c:v>
                </c:pt>
                <c:pt idx="3">
                  <c:v>0.59859154929577463</c:v>
                </c:pt>
                <c:pt idx="4">
                  <c:v>0.5</c:v>
                </c:pt>
                <c:pt idx="5">
                  <c:v>0.58620689655172409</c:v>
                </c:pt>
                <c:pt idx="6">
                  <c:v>0.54716981132075471</c:v>
                </c:pt>
                <c:pt idx="7">
                  <c:v>0.55963302752293576</c:v>
                </c:pt>
                <c:pt idx="8">
                  <c:v>0.50381679389312972</c:v>
                </c:pt>
                <c:pt idx="9">
                  <c:v>0.53333333333333333</c:v>
                </c:pt>
                <c:pt idx="10">
                  <c:v>0.48958333333333326</c:v>
                </c:pt>
                <c:pt idx="11">
                  <c:v>0.57042253521126762</c:v>
                </c:pt>
                <c:pt idx="12">
                  <c:v>0.53968253968253965</c:v>
                </c:pt>
                <c:pt idx="13">
                  <c:v>0.48192771084337355</c:v>
                </c:pt>
              </c:numCache>
            </c:numRef>
          </c:val>
          <c:extLst>
            <c:ext xmlns:c16="http://schemas.microsoft.com/office/drawing/2014/chart" uri="{C3380CC4-5D6E-409C-BE32-E72D297353CC}">
              <c16:uniqueId val="{00000001-8083-4302-A5FD-AF03C1FA8B64}"/>
            </c:ext>
          </c:extLst>
        </c:ser>
        <c:ser>
          <c:idx val="2"/>
          <c:order val="2"/>
          <c:tx>
            <c:strRef>
              <c:f>'[IRS2019-45IB-figures ll edits.xlsx]data for figures'!$A$38</c:f>
              <c:strCache>
                <c:ptCount val="1"/>
                <c:pt idx="0">
                  <c:v>Employee pays co-insurance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'[IRS2019-45IB-figures ll edits.xlsx]data for figures'!$B$35:$O$35</c:f>
              <c:strCache>
                <c:ptCount val="14"/>
                <c:pt idx="0">
                  <c:v>Angiotensin Converting Enzyme (ACE) inhibitors</c:v>
                </c:pt>
                <c:pt idx="1">
                  <c:v>Selective Serotonin Reuptake Inhibitors (SSRIs)</c:v>
                </c:pt>
                <c:pt idx="2">
                  <c:v>Inhaled corticosteroids</c:v>
                </c:pt>
                <c:pt idx="3">
                  <c:v>Insulin and other glucose lowering agents</c:v>
                </c:pt>
                <c:pt idx="4">
                  <c:v>International Normalized Ratio (INR) testing</c:v>
                </c:pt>
                <c:pt idx="5">
                  <c:v>Beta-blockers</c:v>
                </c:pt>
                <c:pt idx="6">
                  <c:v>Peak flow meter</c:v>
                </c:pt>
                <c:pt idx="7">
                  <c:v>Hemoglobin A1c testing</c:v>
                </c:pt>
                <c:pt idx="8">
                  <c:v>Glucometer</c:v>
                </c:pt>
                <c:pt idx="9">
                  <c:v>Retinopathy screening</c:v>
                </c:pt>
                <c:pt idx="10">
                  <c:v>Low-density Lipoprotein (LDL) testing</c:v>
                </c:pt>
                <c:pt idx="11">
                  <c:v>Blood pressure monitor</c:v>
                </c:pt>
                <c:pt idx="12">
                  <c:v>Anti-resorptive therapy</c:v>
                </c:pt>
                <c:pt idx="13">
                  <c:v>Statins</c:v>
                </c:pt>
              </c:strCache>
            </c:strRef>
          </c:cat>
          <c:val>
            <c:numRef>
              <c:f>'[IRS2019-45IB-figures ll edits.xlsx]data for figures'!$B$38:$O$38</c:f>
              <c:numCache>
                <c:formatCode>0%</c:formatCode>
                <c:ptCount val="14"/>
                <c:pt idx="0">
                  <c:v>0.16470588235294115</c:v>
                </c:pt>
                <c:pt idx="1">
                  <c:v>0.10666666666666667</c:v>
                </c:pt>
                <c:pt idx="2">
                  <c:v>0.12903225806451613</c:v>
                </c:pt>
                <c:pt idx="3">
                  <c:v>0.10563380281690141</c:v>
                </c:pt>
                <c:pt idx="4">
                  <c:v>0.1851851851851852</c:v>
                </c:pt>
                <c:pt idx="5">
                  <c:v>8.6206896551724144E-2</c:v>
                </c:pt>
                <c:pt idx="6">
                  <c:v>7.5471698113207544E-2</c:v>
                </c:pt>
                <c:pt idx="7">
                  <c:v>8.2568807339449546E-2</c:v>
                </c:pt>
                <c:pt idx="8">
                  <c:v>0.13740458015267176</c:v>
                </c:pt>
                <c:pt idx="9">
                  <c:v>0.10666666666666667</c:v>
                </c:pt>
                <c:pt idx="10">
                  <c:v>0.14583333333333334</c:v>
                </c:pt>
                <c:pt idx="11">
                  <c:v>4.2253521126760563E-2</c:v>
                </c:pt>
                <c:pt idx="12">
                  <c:v>6.3492063492063489E-2</c:v>
                </c:pt>
                <c:pt idx="13">
                  <c:v>0.10843373493975904</c:v>
                </c:pt>
              </c:numCache>
            </c:numRef>
          </c:val>
          <c:extLst>
            <c:ext xmlns:c16="http://schemas.microsoft.com/office/drawing/2014/chart" uri="{C3380CC4-5D6E-409C-BE32-E72D297353CC}">
              <c16:uniqueId val="{00000002-8083-4302-A5FD-AF03C1FA8B64}"/>
            </c:ext>
          </c:extLst>
        </c:ser>
        <c:ser>
          <c:idx val="3"/>
          <c:order val="3"/>
          <c:tx>
            <c:strRef>
              <c:f>'[IRS2019-45IB-figures ll edits.xlsx]data for figures'!$A$39</c:f>
              <c:strCache>
                <c:ptCount val="1"/>
                <c:pt idx="0">
                  <c:v>Some other amount</c:v>
                </c:pt>
              </c:strCache>
            </c:strRef>
          </c:tx>
          <c:spPr>
            <a:solidFill>
              <a:schemeClr val="accent4"/>
            </a:solidFill>
            <a:ln>
              <a:noFill/>
            </a:ln>
            <a:effectLst/>
          </c:spPr>
          <c:invertIfNegative val="0"/>
          <c:cat>
            <c:strRef>
              <c:f>'[IRS2019-45IB-figures ll edits.xlsx]data for figures'!$B$35:$O$35</c:f>
              <c:strCache>
                <c:ptCount val="14"/>
                <c:pt idx="0">
                  <c:v>Angiotensin Converting Enzyme (ACE) inhibitors</c:v>
                </c:pt>
                <c:pt idx="1">
                  <c:v>Selective Serotonin Reuptake Inhibitors (SSRIs)</c:v>
                </c:pt>
                <c:pt idx="2">
                  <c:v>Inhaled corticosteroids</c:v>
                </c:pt>
                <c:pt idx="3">
                  <c:v>Insulin and other glucose lowering agents</c:v>
                </c:pt>
                <c:pt idx="4">
                  <c:v>International Normalized Ratio (INR) testing</c:v>
                </c:pt>
                <c:pt idx="5">
                  <c:v>Beta-blockers</c:v>
                </c:pt>
                <c:pt idx="6">
                  <c:v>Peak flow meter</c:v>
                </c:pt>
                <c:pt idx="7">
                  <c:v>Hemoglobin A1c testing</c:v>
                </c:pt>
                <c:pt idx="8">
                  <c:v>Glucometer</c:v>
                </c:pt>
                <c:pt idx="9">
                  <c:v>Retinopathy screening</c:v>
                </c:pt>
                <c:pt idx="10">
                  <c:v>Low-density Lipoprotein (LDL) testing</c:v>
                </c:pt>
                <c:pt idx="11">
                  <c:v>Blood pressure monitor</c:v>
                </c:pt>
                <c:pt idx="12">
                  <c:v>Anti-resorptive therapy</c:v>
                </c:pt>
                <c:pt idx="13">
                  <c:v>Statins</c:v>
                </c:pt>
              </c:strCache>
            </c:strRef>
          </c:cat>
          <c:val>
            <c:numRef>
              <c:f>'[IRS2019-45IB-figures ll edits.xlsx]data for figures'!$B$39:$O$39</c:f>
              <c:numCache>
                <c:formatCode>0%</c:formatCode>
                <c:ptCount val="14"/>
                <c:pt idx="1">
                  <c:v>1.3333333333333339E-2</c:v>
                </c:pt>
                <c:pt idx="4">
                  <c:v>1.8518518518518521E-2</c:v>
                </c:pt>
                <c:pt idx="6">
                  <c:v>3.7735849056603772E-2</c:v>
                </c:pt>
                <c:pt idx="11">
                  <c:v>7.0422535211267599E-3</c:v>
                </c:pt>
                <c:pt idx="13">
                  <c:v>1.204819277108434E-2</c:v>
                </c:pt>
              </c:numCache>
            </c:numRef>
          </c:val>
          <c:extLst>
            <c:ext xmlns:c16="http://schemas.microsoft.com/office/drawing/2014/chart" uri="{C3380CC4-5D6E-409C-BE32-E72D297353CC}">
              <c16:uniqueId val="{00000003-8083-4302-A5FD-AF03C1FA8B64}"/>
            </c:ext>
          </c:extLst>
        </c:ser>
        <c:dLbls>
          <c:showLegendKey val="0"/>
          <c:showVal val="0"/>
          <c:showCatName val="0"/>
          <c:showSerName val="0"/>
          <c:showPercent val="0"/>
          <c:showBubbleSize val="0"/>
        </c:dLbls>
        <c:gapWidth val="150"/>
        <c:overlap val="100"/>
        <c:axId val="1134621327"/>
        <c:axId val="1134620495"/>
      </c:barChart>
      <c:catAx>
        <c:axId val="11346213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34620495"/>
        <c:crosses val="autoZero"/>
        <c:auto val="1"/>
        <c:lblAlgn val="ctr"/>
        <c:lblOffset val="100"/>
        <c:noMultiLvlLbl val="0"/>
      </c:catAx>
      <c:valAx>
        <c:axId val="1134620495"/>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3462132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'[IRS2019-45IB-figures ll edits.xlsx]data for figures'!$B$64</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'[IRS2019-45IB-figures ll edits.xlsx]data for figures'!$A$65:$A$81</c:f>
              <c:strCache>
                <c:ptCount val="17"/>
                <c:pt idx="0">
                  <c:v>Other (non-responsive)</c:v>
                </c:pt>
                <c:pt idx="1">
                  <c:v>Other (specific)</c:v>
                </c:pt>
                <c:pt idx="2">
                  <c:v>Birth control/contraceptives</c:v>
                </c:pt>
                <c:pt idx="3">
                  <c:v>Vitamins/nutritional supplements</c:v>
                </c:pt>
                <c:pt idx="4">
                  <c:v>Vision care</c:v>
                </c:pt>
                <c:pt idx="5">
                  <c:v>It depends on what is permitted</c:v>
                </c:pt>
                <c:pt idx="6">
                  <c:v>COVID-related care</c:v>
                </c:pt>
                <c:pt idx="7">
                  <c:v>Asthma-related care</c:v>
                </c:pt>
                <c:pt idx="8">
                  <c:v>Drugs (general)</c:v>
                </c:pt>
                <c:pt idx="9">
                  <c:v>Cancer-related care and/or screenings</c:v>
                </c:pt>
                <c:pt idx="10">
                  <c:v>Emergency/ER/urgent care for catastrophic events/accidents</c:v>
                </c:pt>
                <c:pt idx="11">
                  <c:v>Additional care/testing for diabetics</c:v>
                </c:pt>
                <c:pt idx="12">
                  <c:v>Anything we are allowed to add</c:v>
                </c:pt>
                <c:pt idx="13">
                  <c:v>Heart-related care</c:v>
                </c:pt>
                <c:pt idx="14">
                  <c:v>Mental health/substance abuse</c:v>
                </c:pt>
                <c:pt idx="15">
                  <c:v>More benefits/testing/preventive care/dr visits (general)</c:v>
                </c:pt>
                <c:pt idx="16">
                  <c:v>Not sure/would need to discuss</c:v>
                </c:pt>
              </c:strCache>
            </c:strRef>
          </c:cat>
          <c:val>
            <c:numRef>
              <c:f>'[IRS2019-45IB-figures ll edits.xlsx]data for figures'!$B$65:$B$81</c:f>
              <c:numCache>
                <c:formatCode>0%</c:formatCode>
                <c:ptCount val="17"/>
                <c:pt idx="0">
                  <c:v>1.149425287356322E-2</c:v>
                </c:pt>
                <c:pt idx="1">
                  <c:v>0.13793103448275862</c:v>
                </c:pt>
                <c:pt idx="2">
                  <c:v>5.74712643678161E-3</c:v>
                </c:pt>
                <c:pt idx="3">
                  <c:v>1.149425287356322E-2</c:v>
                </c:pt>
                <c:pt idx="4">
                  <c:v>1.149425287356322E-2</c:v>
                </c:pt>
                <c:pt idx="5">
                  <c:v>2.8735632183908039E-2</c:v>
                </c:pt>
                <c:pt idx="6">
                  <c:v>2.8735632183908039E-2</c:v>
                </c:pt>
                <c:pt idx="7">
                  <c:v>3.4482758620689662E-2</c:v>
                </c:pt>
                <c:pt idx="8">
                  <c:v>3.4482758620689662E-2</c:v>
                </c:pt>
                <c:pt idx="9">
                  <c:v>4.5977011494252873E-2</c:v>
                </c:pt>
                <c:pt idx="10">
                  <c:v>5.1724137931034482E-2</c:v>
                </c:pt>
                <c:pt idx="11">
                  <c:v>5.1724137931034482E-2</c:v>
                </c:pt>
                <c:pt idx="12">
                  <c:v>6.3218390804597707E-2</c:v>
                </c:pt>
                <c:pt idx="13">
                  <c:v>6.8965517241379309E-2</c:v>
                </c:pt>
                <c:pt idx="14">
                  <c:v>9.7701149425287334E-2</c:v>
                </c:pt>
                <c:pt idx="15">
                  <c:v>0.16091954022988506</c:v>
                </c:pt>
                <c:pt idx="16">
                  <c:v>0.26436781609195403</c:v>
                </c:pt>
              </c:numCache>
            </c:numRef>
          </c:val>
          <c:extLst>
            <c:ext xmlns:c16="http://schemas.microsoft.com/office/drawing/2014/chart" uri="{C3380CC4-5D6E-409C-BE32-E72D297353CC}">
              <c16:uniqueId val="{00000000-8645-496B-AE98-C938A0D6A117}"/>
            </c:ext>
          </c:extLst>
        </c:ser>
        <c:dLbls>
          <c:showLegendKey val="0"/>
          <c:showVal val="0"/>
          <c:showCatName val="0"/>
          <c:showSerName val="0"/>
          <c:showPercent val="0"/>
          <c:showBubbleSize val="0"/>
        </c:dLbls>
        <c:gapWidth val="182"/>
        <c:axId val="786367711"/>
        <c:axId val="786377279"/>
      </c:barChart>
      <c:catAx>
        <c:axId val="7863677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86377279"/>
        <c:crosses val="autoZero"/>
        <c:auto val="1"/>
        <c:lblAlgn val="ctr"/>
        <c:lblOffset val="100"/>
        <c:noMultiLvlLbl val="0"/>
      </c:catAx>
      <c:valAx>
        <c:axId val="786377279"/>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86367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'[IRS2019-45IB-figures ll edits.xlsx]data for figures'!$B$93</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'[IRS2019-45IB-figures ll edits.xlsx]data for figures'!$A$94:$A$96</c:f>
              <c:strCache>
                <c:ptCount val="3"/>
                <c:pt idx="0">
                  <c:v>Plan to add additional preventive care coverage at a later date</c:v>
                </c:pt>
                <c:pt idx="1">
                  <c:v>Currently reviewing whether we will add additional preventive care coverage</c:v>
                </c:pt>
                <c:pt idx="2">
                  <c:v>No plans to add additional coverage</c:v>
                </c:pt>
              </c:strCache>
            </c:strRef>
          </c:cat>
          <c:val>
            <c:numRef>
              <c:f>'[IRS2019-45IB-figures ll edits.xlsx]data for figures'!$B$94:$B$96</c:f>
              <c:numCache>
                <c:formatCode>0%</c:formatCode>
                <c:ptCount val="3"/>
                <c:pt idx="0">
                  <c:v>0.32258064516129031</c:v>
                </c:pt>
                <c:pt idx="1">
                  <c:v>0.61290322580645162</c:v>
                </c:pt>
                <c:pt idx="2">
                  <c:v>6.4516129032258063E-2</c:v>
                </c:pt>
              </c:numCache>
            </c:numRef>
          </c:val>
          <c:extLst>
            <c:ext xmlns:c16="http://schemas.microsoft.com/office/drawing/2014/chart" uri="{C3380CC4-5D6E-409C-BE32-E72D297353CC}">
              <c16:uniqueId val="{00000000-C64C-4E3B-98BA-0C0F77DFA165}"/>
            </c:ext>
          </c:extLst>
        </c:ser>
        <c:dLbls>
          <c:showLegendKey val="0"/>
          <c:showVal val="0"/>
          <c:showCatName val="0"/>
          <c:showSerName val="0"/>
          <c:showPercent val="0"/>
          <c:showBubbleSize val="0"/>
        </c:dLbls>
        <c:gapWidth val="219"/>
        <c:overlap val="-27"/>
        <c:axId val="994830031"/>
        <c:axId val="994830863"/>
      </c:barChart>
      <c:catAx>
        <c:axId val="994830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94830863"/>
        <c:crosses val="autoZero"/>
        <c:auto val="1"/>
        <c:lblAlgn val="ctr"/>
        <c:lblOffset val="100"/>
        <c:noMultiLvlLbl val="0"/>
      </c:catAx>
      <c:valAx>
        <c:axId val="994830863"/>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94830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0.68375</cdr:x>
      <cdr:y>0.34197</cdr:y>
    </cdr:from>
    <cdr:to>
      <cdr:x>0.91909</cdr:x>
      <cdr:y>0.7444</cdr:y>
    </cdr:to>
    <cdr:sp macro="" textlink="">
      <cdr:nvSpPr>
        <cdr:cNvPr id="2" name="TextBox 1">
          <a:extLst xmlns:a="http://schemas.openxmlformats.org/drawingml/2006/main">
            <a:ext uri="{FF2B5EF4-FFF2-40B4-BE49-F238E27FC236}">
              <a16:creationId xmlns:a16="http://schemas.microsoft.com/office/drawing/2014/main" id="{2DC75B95-7B0A-41ED-B74C-3B25594E90BE}"/>
            </a:ext>
          </a:extLst>
        </cdr:cNvPr>
        <cdr:cNvSpPr txBox="1"/>
      </cdr:nvSpPr>
      <cdr:spPr>
        <a:xfrm xmlns:a="http://schemas.openxmlformats.org/drawingml/2006/main">
          <a:off x="7002258" y="1447854"/>
          <a:ext cx="2410109" cy="17038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81% of Employers Would Add Pre-Deductible Coverage for Additional Health Care Services If Allowed by Law</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BC4AF-066F-49C8-9BB7-2DC465A3A62A}" type="datetimeFigureOut">
              <a:rPr lang="en-US" smtClean="0"/>
              <a:t>5/19/2022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48B33D-2846-48ED-A382-87721C17CDB2}" type="slidenum">
              <a:rPr lang="en-US" smtClean="0"/>
              <a:t>‹#›</a:t>
            </a:fld>
            <a:endParaRPr lang="en-US"/>
          </a:p>
        </p:txBody>
      </p:sp>
    </p:spTree>
    <p:extLst>
      <p:ext uri="{BB962C8B-B14F-4D97-AF65-F5344CB8AC3E}">
        <p14:creationId xmlns:p14="http://schemas.microsoft.com/office/powerpoint/2010/main" val="509713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FA4CCC-5BBA-463B-B25F-3A0FF9E4251B}"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029551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39588" rtl="0" eaLnBrk="1" fontAlgn="base" latinLnBrk="0" hangingPunct="1">
              <a:lnSpc>
                <a:spcPct val="100000"/>
              </a:lnSpc>
              <a:spcBef>
                <a:spcPct val="0"/>
              </a:spcBef>
              <a:spcAft>
                <a:spcPct val="0"/>
              </a:spcAft>
              <a:buClrTx/>
              <a:buSzTx/>
              <a:buFontTx/>
              <a:buNone/>
              <a:tabLst/>
              <a:defRPr/>
            </a:pPr>
            <a:fld id="{FC4E17C1-5CAE-2349-8BD6-29C1512F727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cs typeface="+mn-cs"/>
              </a:rPr>
              <a:pPr marL="0" marR="0" lvl="0" indent="0" algn="r" defTabSz="439588"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163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8013" y="873125"/>
            <a:ext cx="5641975" cy="3173413"/>
          </a:xfrm>
          <a:prstGeom prst="rect">
            <a:avLst/>
          </a:prstGeom>
        </p:spPr>
      </p:sp>
      <p:sp>
        <p:nvSpPr>
          <p:cNvPr id="3" name="Notes Placeholder 2"/>
          <p:cNvSpPr>
            <a:spLocks noGrp="1"/>
          </p:cNvSpPr>
          <p:nvPr>
            <p:ph type="body" idx="1"/>
          </p:nvPr>
        </p:nvSpPr>
        <p:spPr>
          <a:xfrm>
            <a:off x="607724" y="4572000"/>
            <a:ext cx="5642552" cy="4026568"/>
          </a:xfrm>
          <a:prstGeom prst="rect">
            <a:avLst/>
          </a:prstGeom>
        </p:spPr>
        <p:txBody>
          <a:bodyPr/>
          <a:lstStyle/>
          <a:p>
            <a:r>
              <a:rPr lang="en-US" sz="1400" i="1"/>
              <a:t>Improving lives</a:t>
            </a:r>
            <a:endParaRPr lang="en-US" sz="1400" i="1" dirty="0"/>
          </a:p>
          <a:p>
            <a:r>
              <a:rPr lang="en-US" sz="1400" i="1" dirty="0"/>
              <a:t> </a:t>
            </a:r>
          </a:p>
          <a:p>
            <a:pPr marL="360268" indent="-360268">
              <a:buFont typeface="Arial" panose="020B0604020202020204" pitchFamily="34" charset="0"/>
              <a:buChar char="•"/>
            </a:pPr>
            <a:r>
              <a:rPr lang="en-US" sz="1400" dirty="0"/>
              <a:t>Today, JDRF sets the global T1D research agenda and is the largest private funder of T1D research in the world, with over 180 grants annually in 21 countries. </a:t>
            </a:r>
          </a:p>
          <a:p>
            <a:endParaRPr lang="en-US" sz="1400" dirty="0"/>
          </a:p>
        </p:txBody>
      </p:sp>
      <p:sp>
        <p:nvSpPr>
          <p:cNvPr id="4" name="Slide Number Placeholder 3"/>
          <p:cNvSpPr>
            <a:spLocks noGrp="1"/>
          </p:cNvSpPr>
          <p:nvPr>
            <p:ph type="sldNum" sz="quarter" idx="10"/>
          </p:nvPr>
        </p:nvSpPr>
        <p:spPr>
          <a:xfrm>
            <a:off x="5399948" y="67911700"/>
            <a:ext cx="4131055" cy="3574953"/>
          </a:xfrm>
          <a:prstGeom prst="rect">
            <a:avLst/>
          </a:prstGeom>
        </p:spPr>
        <p:txBody>
          <a:bodyPr/>
          <a:lstStyle/>
          <a:p>
            <a:pPr marL="0" marR="0" lvl="0" indent="0" algn="r" defTabSz="439588" rtl="0" eaLnBrk="1" fontAlgn="base" latinLnBrk="0" hangingPunct="1">
              <a:lnSpc>
                <a:spcPct val="100000"/>
              </a:lnSpc>
              <a:spcBef>
                <a:spcPct val="0"/>
              </a:spcBef>
              <a:spcAft>
                <a:spcPct val="0"/>
              </a:spcAft>
              <a:buClrTx/>
              <a:buSzTx/>
              <a:buFontTx/>
              <a:buNone/>
              <a:tabLst/>
              <a:defRPr/>
            </a:pPr>
            <a:fld id="{FC4E17C1-5CAE-2349-8BD6-29C1512F727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cs typeface="+mn-cs"/>
              </a:rPr>
              <a:pPr marL="0" marR="0" lvl="0" indent="0" algn="r" defTabSz="439588"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217749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figures are nearly a decade old at this point, so now they are much higher.</a:t>
            </a:r>
          </a:p>
        </p:txBody>
      </p:sp>
      <p:sp>
        <p:nvSpPr>
          <p:cNvPr id="4" name="Slide Number Placeholder 3"/>
          <p:cNvSpPr>
            <a:spLocks noGrp="1"/>
          </p:cNvSpPr>
          <p:nvPr>
            <p:ph type="sldNum" sz="quarter" idx="5"/>
          </p:nvPr>
        </p:nvSpPr>
        <p:spPr/>
        <p:txBody>
          <a:bodyPr/>
          <a:lstStyle/>
          <a:p>
            <a:pPr marL="0" marR="0" lvl="0" indent="0" algn="r" defTabSz="439588" rtl="0" eaLnBrk="1" fontAlgn="base" latinLnBrk="0" hangingPunct="1">
              <a:lnSpc>
                <a:spcPct val="100000"/>
              </a:lnSpc>
              <a:spcBef>
                <a:spcPct val="0"/>
              </a:spcBef>
              <a:spcAft>
                <a:spcPct val="0"/>
              </a:spcAft>
              <a:buClrTx/>
              <a:buSzTx/>
              <a:buFontTx/>
              <a:buNone/>
              <a:tabLst/>
              <a:defRPr/>
            </a:pPr>
            <a:fld id="{FC4E17C1-5CAE-2349-8BD6-29C1512F727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cs typeface="+mn-cs"/>
              </a:rPr>
              <a:pPr marL="0" marR="0" lvl="0" indent="0" algn="r" defTabSz="439588"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281497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to John at the end</a:t>
            </a:r>
          </a:p>
        </p:txBody>
      </p:sp>
      <p:sp>
        <p:nvSpPr>
          <p:cNvPr id="4" name="Slide Number Placeholder 3"/>
          <p:cNvSpPr>
            <a:spLocks noGrp="1"/>
          </p:cNvSpPr>
          <p:nvPr>
            <p:ph type="sldNum" sz="quarter" idx="5"/>
          </p:nvPr>
        </p:nvSpPr>
        <p:spPr/>
        <p:txBody>
          <a:bodyPr/>
          <a:lstStyle/>
          <a:p>
            <a:pPr marL="0" marR="0" lvl="0" indent="0" algn="r" defTabSz="439588" rtl="0" eaLnBrk="1" fontAlgn="base" latinLnBrk="0" hangingPunct="1">
              <a:lnSpc>
                <a:spcPct val="100000"/>
              </a:lnSpc>
              <a:spcBef>
                <a:spcPct val="0"/>
              </a:spcBef>
              <a:spcAft>
                <a:spcPct val="0"/>
              </a:spcAft>
              <a:buClrTx/>
              <a:buSzTx/>
              <a:buFontTx/>
              <a:buNone/>
              <a:tabLst/>
              <a:defRPr/>
            </a:pPr>
            <a:fld id="{FC4E17C1-5CAE-2349-8BD6-29C1512F727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cs typeface="+mn-cs"/>
              </a:rPr>
              <a:pPr marL="0" marR="0" lvl="0" indent="0" algn="r" defTabSz="439588"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833453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CD7D64-1368-46AA-A75D-AD6BA772D727}"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C1363-93D2-400E-8B9A-63F1514AB138}" type="slidenum">
              <a:rPr lang="en-US" smtClean="0"/>
              <a:t>‹#›</a:t>
            </a:fld>
            <a:endParaRPr lang="en-US"/>
          </a:p>
        </p:txBody>
      </p:sp>
    </p:spTree>
    <p:extLst>
      <p:ext uri="{BB962C8B-B14F-4D97-AF65-F5344CB8AC3E}">
        <p14:creationId xmlns:p14="http://schemas.microsoft.com/office/powerpoint/2010/main" val="93342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CD7D64-1368-46AA-A75D-AD6BA772D727}"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C1363-93D2-400E-8B9A-63F1514AB138}" type="slidenum">
              <a:rPr lang="en-US" smtClean="0"/>
              <a:t>‹#›</a:t>
            </a:fld>
            <a:endParaRPr lang="en-US"/>
          </a:p>
        </p:txBody>
      </p:sp>
    </p:spTree>
    <p:extLst>
      <p:ext uri="{BB962C8B-B14F-4D97-AF65-F5344CB8AC3E}">
        <p14:creationId xmlns:p14="http://schemas.microsoft.com/office/powerpoint/2010/main" val="111912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CD7D64-1368-46AA-A75D-AD6BA772D727}"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C1363-93D2-400E-8B9A-63F1514AB13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10042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CD7D64-1368-46AA-A75D-AD6BA772D727}"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C1363-93D2-400E-8B9A-63F1514AB138}" type="slidenum">
              <a:rPr lang="en-US" smtClean="0"/>
              <a:t>‹#›</a:t>
            </a:fld>
            <a:endParaRPr lang="en-US"/>
          </a:p>
        </p:txBody>
      </p:sp>
    </p:spTree>
    <p:extLst>
      <p:ext uri="{BB962C8B-B14F-4D97-AF65-F5344CB8AC3E}">
        <p14:creationId xmlns:p14="http://schemas.microsoft.com/office/powerpoint/2010/main" val="4180288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CD7D64-1368-46AA-A75D-AD6BA772D727}"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C1363-93D2-400E-8B9A-63F1514AB13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47254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CD7D64-1368-46AA-A75D-AD6BA772D727}"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C1363-93D2-400E-8B9A-63F1514AB138}" type="slidenum">
              <a:rPr lang="en-US" smtClean="0"/>
              <a:t>‹#›</a:t>
            </a:fld>
            <a:endParaRPr lang="en-US"/>
          </a:p>
        </p:txBody>
      </p:sp>
    </p:spTree>
    <p:extLst>
      <p:ext uri="{BB962C8B-B14F-4D97-AF65-F5344CB8AC3E}">
        <p14:creationId xmlns:p14="http://schemas.microsoft.com/office/powerpoint/2010/main" val="4208557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CD7D64-1368-46AA-A75D-AD6BA772D727}"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C1363-93D2-400E-8B9A-63F1514AB138}" type="slidenum">
              <a:rPr lang="en-US" smtClean="0"/>
              <a:t>‹#›</a:t>
            </a:fld>
            <a:endParaRPr lang="en-US"/>
          </a:p>
        </p:txBody>
      </p:sp>
    </p:spTree>
    <p:extLst>
      <p:ext uri="{BB962C8B-B14F-4D97-AF65-F5344CB8AC3E}">
        <p14:creationId xmlns:p14="http://schemas.microsoft.com/office/powerpoint/2010/main" val="1470941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CD7D64-1368-46AA-A75D-AD6BA772D727}"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C1363-93D2-400E-8B9A-63F1514AB138}" type="slidenum">
              <a:rPr lang="en-US" smtClean="0"/>
              <a:t>‹#›</a:t>
            </a:fld>
            <a:endParaRPr lang="en-US"/>
          </a:p>
        </p:txBody>
      </p:sp>
    </p:spTree>
    <p:extLst>
      <p:ext uri="{BB962C8B-B14F-4D97-AF65-F5344CB8AC3E}">
        <p14:creationId xmlns:p14="http://schemas.microsoft.com/office/powerpoint/2010/main" val="3548705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D4480-3985-4D7E-A11C-B433E1C758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773727-5E39-4598-94CF-7AB48A52C0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0DC069-790F-4A0F-AB40-430E0873A464}"/>
              </a:ext>
            </a:extLst>
          </p:cNvPr>
          <p:cNvSpPr>
            <a:spLocks noGrp="1"/>
          </p:cNvSpPr>
          <p:nvPr>
            <p:ph type="dt" sz="half" idx="10"/>
          </p:nvPr>
        </p:nvSpPr>
        <p:spPr/>
        <p:txBody>
          <a:bodyPr/>
          <a:lstStyle/>
          <a:p>
            <a:fld id="{72C49F65-0E53-42D1-924A-2C37485386F1}" type="datetimeFigureOut">
              <a:rPr lang="en-US" smtClean="0"/>
              <a:t>5/19/2022</a:t>
            </a:fld>
            <a:endParaRPr lang="en-US"/>
          </a:p>
        </p:txBody>
      </p:sp>
      <p:sp>
        <p:nvSpPr>
          <p:cNvPr id="5" name="Footer Placeholder 4">
            <a:extLst>
              <a:ext uri="{FF2B5EF4-FFF2-40B4-BE49-F238E27FC236}">
                <a16:creationId xmlns:a16="http://schemas.microsoft.com/office/drawing/2014/main" id="{4E0E9FC9-F2EB-42A3-AF41-81C749FAD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762847-7395-4E14-8484-BF6820A22808}"/>
              </a:ext>
            </a:extLst>
          </p:cNvPr>
          <p:cNvSpPr>
            <a:spLocks noGrp="1"/>
          </p:cNvSpPr>
          <p:nvPr>
            <p:ph type="sldNum" sz="quarter" idx="12"/>
          </p:nvPr>
        </p:nvSpPr>
        <p:spPr/>
        <p:txBody>
          <a:bodyPr/>
          <a:lstStyle/>
          <a:p>
            <a:fld id="{AA1BED9D-19D6-4129-9CB0-39B69ECEC864}" type="slidenum">
              <a:rPr lang="en-US" smtClean="0"/>
              <a:t>‹#›</a:t>
            </a:fld>
            <a:endParaRPr lang="en-US"/>
          </a:p>
        </p:txBody>
      </p:sp>
    </p:spTree>
    <p:extLst>
      <p:ext uri="{BB962C8B-B14F-4D97-AF65-F5344CB8AC3E}">
        <p14:creationId xmlns:p14="http://schemas.microsoft.com/office/powerpoint/2010/main" val="2849413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4C658-A441-410E-87E6-0B9D24DA2B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F56918-8786-4E76-B782-561C4F196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4F2C83-67E4-4547-A808-46E3AEE10E48}"/>
              </a:ext>
            </a:extLst>
          </p:cNvPr>
          <p:cNvSpPr>
            <a:spLocks noGrp="1"/>
          </p:cNvSpPr>
          <p:nvPr>
            <p:ph type="dt" sz="half" idx="10"/>
          </p:nvPr>
        </p:nvSpPr>
        <p:spPr/>
        <p:txBody>
          <a:bodyPr/>
          <a:lstStyle/>
          <a:p>
            <a:fld id="{72C49F65-0E53-42D1-924A-2C37485386F1}" type="datetimeFigureOut">
              <a:rPr lang="en-US" smtClean="0"/>
              <a:t>5/19/2022</a:t>
            </a:fld>
            <a:endParaRPr lang="en-US"/>
          </a:p>
        </p:txBody>
      </p:sp>
      <p:sp>
        <p:nvSpPr>
          <p:cNvPr id="5" name="Footer Placeholder 4">
            <a:extLst>
              <a:ext uri="{FF2B5EF4-FFF2-40B4-BE49-F238E27FC236}">
                <a16:creationId xmlns:a16="http://schemas.microsoft.com/office/drawing/2014/main" id="{2903F9AE-E4FC-4CBA-BC4B-8BCCF3C52E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A2D45F-9D48-48F1-A082-4C34458C1DB6}"/>
              </a:ext>
            </a:extLst>
          </p:cNvPr>
          <p:cNvSpPr>
            <a:spLocks noGrp="1"/>
          </p:cNvSpPr>
          <p:nvPr>
            <p:ph type="sldNum" sz="quarter" idx="12"/>
          </p:nvPr>
        </p:nvSpPr>
        <p:spPr/>
        <p:txBody>
          <a:bodyPr/>
          <a:lstStyle/>
          <a:p>
            <a:fld id="{AA1BED9D-19D6-4129-9CB0-39B69ECEC864}" type="slidenum">
              <a:rPr lang="en-US" smtClean="0"/>
              <a:t>‹#›</a:t>
            </a:fld>
            <a:endParaRPr lang="en-US"/>
          </a:p>
        </p:txBody>
      </p:sp>
    </p:spTree>
    <p:extLst>
      <p:ext uri="{BB962C8B-B14F-4D97-AF65-F5344CB8AC3E}">
        <p14:creationId xmlns:p14="http://schemas.microsoft.com/office/powerpoint/2010/main" val="3241414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DFE1E-04D9-42AF-B0FB-12AFC0FCB7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09DAFF-A76F-44C0-A3A9-A954EBF7E3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BDA7CA-B644-46A2-A467-8E39EE1CED25}"/>
              </a:ext>
            </a:extLst>
          </p:cNvPr>
          <p:cNvSpPr>
            <a:spLocks noGrp="1"/>
          </p:cNvSpPr>
          <p:nvPr>
            <p:ph type="dt" sz="half" idx="10"/>
          </p:nvPr>
        </p:nvSpPr>
        <p:spPr/>
        <p:txBody>
          <a:bodyPr/>
          <a:lstStyle/>
          <a:p>
            <a:fld id="{72C49F65-0E53-42D1-924A-2C37485386F1}" type="datetimeFigureOut">
              <a:rPr lang="en-US" smtClean="0"/>
              <a:t>5/19/2022</a:t>
            </a:fld>
            <a:endParaRPr lang="en-US"/>
          </a:p>
        </p:txBody>
      </p:sp>
      <p:sp>
        <p:nvSpPr>
          <p:cNvPr id="5" name="Footer Placeholder 4">
            <a:extLst>
              <a:ext uri="{FF2B5EF4-FFF2-40B4-BE49-F238E27FC236}">
                <a16:creationId xmlns:a16="http://schemas.microsoft.com/office/drawing/2014/main" id="{DE3AA21B-FCF3-4E31-B7F2-4373F6FD0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315D4-3A7F-4FF7-8B97-A9447B1AF112}"/>
              </a:ext>
            </a:extLst>
          </p:cNvPr>
          <p:cNvSpPr>
            <a:spLocks noGrp="1"/>
          </p:cNvSpPr>
          <p:nvPr>
            <p:ph type="sldNum" sz="quarter" idx="12"/>
          </p:nvPr>
        </p:nvSpPr>
        <p:spPr/>
        <p:txBody>
          <a:bodyPr/>
          <a:lstStyle/>
          <a:p>
            <a:fld id="{AA1BED9D-19D6-4129-9CB0-39B69ECEC864}" type="slidenum">
              <a:rPr lang="en-US" smtClean="0"/>
              <a:t>‹#›</a:t>
            </a:fld>
            <a:endParaRPr lang="en-US"/>
          </a:p>
        </p:txBody>
      </p:sp>
    </p:spTree>
    <p:extLst>
      <p:ext uri="{BB962C8B-B14F-4D97-AF65-F5344CB8AC3E}">
        <p14:creationId xmlns:p14="http://schemas.microsoft.com/office/powerpoint/2010/main" val="341805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CD7D64-1368-46AA-A75D-AD6BA772D727}"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C1363-93D2-400E-8B9A-63F1514AB138}" type="slidenum">
              <a:rPr lang="en-US" smtClean="0"/>
              <a:t>‹#›</a:t>
            </a:fld>
            <a:endParaRPr lang="en-US"/>
          </a:p>
        </p:txBody>
      </p:sp>
    </p:spTree>
    <p:extLst>
      <p:ext uri="{BB962C8B-B14F-4D97-AF65-F5344CB8AC3E}">
        <p14:creationId xmlns:p14="http://schemas.microsoft.com/office/powerpoint/2010/main" val="329195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D4399-F35A-4B77-89F8-D1A07651CB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07CA89-3E0F-4EF9-8DD8-E1EC2B97DC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51264E-0EBC-4A05-A64C-36511F74B3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102E88-7A93-4363-A375-10D5814EE6A2}"/>
              </a:ext>
            </a:extLst>
          </p:cNvPr>
          <p:cNvSpPr>
            <a:spLocks noGrp="1"/>
          </p:cNvSpPr>
          <p:nvPr>
            <p:ph type="dt" sz="half" idx="10"/>
          </p:nvPr>
        </p:nvSpPr>
        <p:spPr/>
        <p:txBody>
          <a:bodyPr/>
          <a:lstStyle/>
          <a:p>
            <a:fld id="{72C49F65-0E53-42D1-924A-2C37485386F1}" type="datetimeFigureOut">
              <a:rPr lang="en-US" smtClean="0"/>
              <a:t>5/19/2022</a:t>
            </a:fld>
            <a:endParaRPr lang="en-US"/>
          </a:p>
        </p:txBody>
      </p:sp>
      <p:sp>
        <p:nvSpPr>
          <p:cNvPr id="6" name="Footer Placeholder 5">
            <a:extLst>
              <a:ext uri="{FF2B5EF4-FFF2-40B4-BE49-F238E27FC236}">
                <a16:creationId xmlns:a16="http://schemas.microsoft.com/office/drawing/2014/main" id="{67A30B70-35D0-428C-9786-C8B9DB28A5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EEFD3F-49E3-4AB6-8911-ADCA4EE939E8}"/>
              </a:ext>
            </a:extLst>
          </p:cNvPr>
          <p:cNvSpPr>
            <a:spLocks noGrp="1"/>
          </p:cNvSpPr>
          <p:nvPr>
            <p:ph type="sldNum" sz="quarter" idx="12"/>
          </p:nvPr>
        </p:nvSpPr>
        <p:spPr/>
        <p:txBody>
          <a:bodyPr/>
          <a:lstStyle/>
          <a:p>
            <a:fld id="{AA1BED9D-19D6-4129-9CB0-39B69ECEC864}" type="slidenum">
              <a:rPr lang="en-US" smtClean="0"/>
              <a:t>‹#›</a:t>
            </a:fld>
            <a:endParaRPr lang="en-US"/>
          </a:p>
        </p:txBody>
      </p:sp>
    </p:spTree>
    <p:extLst>
      <p:ext uri="{BB962C8B-B14F-4D97-AF65-F5344CB8AC3E}">
        <p14:creationId xmlns:p14="http://schemas.microsoft.com/office/powerpoint/2010/main" val="1041358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6C4E7-C090-4F1B-B580-72EDB02A99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E949C5-404C-4460-86BD-DEBF6FCFEF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08208B-434A-4BA4-A8E0-B8A83A73F5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460AED-B1CB-4F3B-AE2B-FA27112E96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20F733-5650-4939-A9B6-A0F2F55EA5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003A4F-6996-4837-8E71-6D7717CB7F4C}"/>
              </a:ext>
            </a:extLst>
          </p:cNvPr>
          <p:cNvSpPr>
            <a:spLocks noGrp="1"/>
          </p:cNvSpPr>
          <p:nvPr>
            <p:ph type="dt" sz="half" idx="10"/>
          </p:nvPr>
        </p:nvSpPr>
        <p:spPr/>
        <p:txBody>
          <a:bodyPr/>
          <a:lstStyle/>
          <a:p>
            <a:fld id="{72C49F65-0E53-42D1-924A-2C37485386F1}" type="datetimeFigureOut">
              <a:rPr lang="en-US" smtClean="0"/>
              <a:t>5/19/2022</a:t>
            </a:fld>
            <a:endParaRPr lang="en-US"/>
          </a:p>
        </p:txBody>
      </p:sp>
      <p:sp>
        <p:nvSpPr>
          <p:cNvPr id="8" name="Footer Placeholder 7">
            <a:extLst>
              <a:ext uri="{FF2B5EF4-FFF2-40B4-BE49-F238E27FC236}">
                <a16:creationId xmlns:a16="http://schemas.microsoft.com/office/drawing/2014/main" id="{9ED4C69E-1DD1-4C99-AB1E-A853496C78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2D1EDB-BABE-4FE0-9702-EBDED3297865}"/>
              </a:ext>
            </a:extLst>
          </p:cNvPr>
          <p:cNvSpPr>
            <a:spLocks noGrp="1"/>
          </p:cNvSpPr>
          <p:nvPr>
            <p:ph type="sldNum" sz="quarter" idx="12"/>
          </p:nvPr>
        </p:nvSpPr>
        <p:spPr/>
        <p:txBody>
          <a:bodyPr/>
          <a:lstStyle/>
          <a:p>
            <a:fld id="{AA1BED9D-19D6-4129-9CB0-39B69ECEC864}" type="slidenum">
              <a:rPr lang="en-US" smtClean="0"/>
              <a:t>‹#›</a:t>
            </a:fld>
            <a:endParaRPr lang="en-US"/>
          </a:p>
        </p:txBody>
      </p:sp>
    </p:spTree>
    <p:extLst>
      <p:ext uri="{BB962C8B-B14F-4D97-AF65-F5344CB8AC3E}">
        <p14:creationId xmlns:p14="http://schemas.microsoft.com/office/powerpoint/2010/main" val="253421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A6D6-3409-408C-B715-EEDDFA229D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D7B32-66CF-4805-AC42-D35CFA5B503C}"/>
              </a:ext>
            </a:extLst>
          </p:cNvPr>
          <p:cNvSpPr>
            <a:spLocks noGrp="1"/>
          </p:cNvSpPr>
          <p:nvPr>
            <p:ph type="dt" sz="half" idx="10"/>
          </p:nvPr>
        </p:nvSpPr>
        <p:spPr/>
        <p:txBody>
          <a:bodyPr/>
          <a:lstStyle/>
          <a:p>
            <a:fld id="{72C49F65-0E53-42D1-924A-2C37485386F1}" type="datetimeFigureOut">
              <a:rPr lang="en-US" smtClean="0"/>
              <a:t>5/19/2022</a:t>
            </a:fld>
            <a:endParaRPr lang="en-US"/>
          </a:p>
        </p:txBody>
      </p:sp>
      <p:sp>
        <p:nvSpPr>
          <p:cNvPr id="4" name="Footer Placeholder 3">
            <a:extLst>
              <a:ext uri="{FF2B5EF4-FFF2-40B4-BE49-F238E27FC236}">
                <a16:creationId xmlns:a16="http://schemas.microsoft.com/office/drawing/2014/main" id="{103138AF-A43D-48FD-8D34-51E5E398DC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0EC503-D5AA-4B76-B766-E739FE0B68E9}"/>
              </a:ext>
            </a:extLst>
          </p:cNvPr>
          <p:cNvSpPr>
            <a:spLocks noGrp="1"/>
          </p:cNvSpPr>
          <p:nvPr>
            <p:ph type="sldNum" sz="quarter" idx="12"/>
          </p:nvPr>
        </p:nvSpPr>
        <p:spPr/>
        <p:txBody>
          <a:bodyPr/>
          <a:lstStyle/>
          <a:p>
            <a:fld id="{AA1BED9D-19D6-4129-9CB0-39B69ECEC864}" type="slidenum">
              <a:rPr lang="en-US" smtClean="0"/>
              <a:t>‹#›</a:t>
            </a:fld>
            <a:endParaRPr lang="en-US"/>
          </a:p>
        </p:txBody>
      </p:sp>
    </p:spTree>
    <p:extLst>
      <p:ext uri="{BB962C8B-B14F-4D97-AF65-F5344CB8AC3E}">
        <p14:creationId xmlns:p14="http://schemas.microsoft.com/office/powerpoint/2010/main" val="31401738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134756-1799-4305-8BD6-4AD2C3F45A81}"/>
              </a:ext>
            </a:extLst>
          </p:cNvPr>
          <p:cNvSpPr>
            <a:spLocks noGrp="1"/>
          </p:cNvSpPr>
          <p:nvPr>
            <p:ph type="dt" sz="half" idx="10"/>
          </p:nvPr>
        </p:nvSpPr>
        <p:spPr/>
        <p:txBody>
          <a:bodyPr/>
          <a:lstStyle/>
          <a:p>
            <a:fld id="{72C49F65-0E53-42D1-924A-2C37485386F1}" type="datetimeFigureOut">
              <a:rPr lang="en-US" smtClean="0"/>
              <a:t>5/19/2022</a:t>
            </a:fld>
            <a:endParaRPr lang="en-US"/>
          </a:p>
        </p:txBody>
      </p:sp>
      <p:sp>
        <p:nvSpPr>
          <p:cNvPr id="3" name="Footer Placeholder 2">
            <a:extLst>
              <a:ext uri="{FF2B5EF4-FFF2-40B4-BE49-F238E27FC236}">
                <a16:creationId xmlns:a16="http://schemas.microsoft.com/office/drawing/2014/main" id="{9A11C8F0-28EE-4569-92E9-032EA9E361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383BF5-7C05-4B65-91E7-1881B063D29D}"/>
              </a:ext>
            </a:extLst>
          </p:cNvPr>
          <p:cNvSpPr>
            <a:spLocks noGrp="1"/>
          </p:cNvSpPr>
          <p:nvPr>
            <p:ph type="sldNum" sz="quarter" idx="12"/>
          </p:nvPr>
        </p:nvSpPr>
        <p:spPr/>
        <p:txBody>
          <a:bodyPr/>
          <a:lstStyle/>
          <a:p>
            <a:fld id="{AA1BED9D-19D6-4129-9CB0-39B69ECEC864}" type="slidenum">
              <a:rPr lang="en-US" smtClean="0"/>
              <a:t>‹#›</a:t>
            </a:fld>
            <a:endParaRPr lang="en-US"/>
          </a:p>
        </p:txBody>
      </p:sp>
    </p:spTree>
    <p:extLst>
      <p:ext uri="{BB962C8B-B14F-4D97-AF65-F5344CB8AC3E}">
        <p14:creationId xmlns:p14="http://schemas.microsoft.com/office/powerpoint/2010/main" val="231114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154E9-36C5-4A61-8320-16D69A4156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AAAF65-68EA-4833-9620-CDB582AB90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780CC7-143B-4596-965F-F1299B1E68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F0616D-56B5-4738-A1BF-26843A71EE41}"/>
              </a:ext>
            </a:extLst>
          </p:cNvPr>
          <p:cNvSpPr>
            <a:spLocks noGrp="1"/>
          </p:cNvSpPr>
          <p:nvPr>
            <p:ph type="dt" sz="half" idx="10"/>
          </p:nvPr>
        </p:nvSpPr>
        <p:spPr/>
        <p:txBody>
          <a:bodyPr/>
          <a:lstStyle/>
          <a:p>
            <a:fld id="{72C49F65-0E53-42D1-924A-2C37485386F1}" type="datetimeFigureOut">
              <a:rPr lang="en-US" smtClean="0"/>
              <a:t>5/19/2022</a:t>
            </a:fld>
            <a:endParaRPr lang="en-US"/>
          </a:p>
        </p:txBody>
      </p:sp>
      <p:sp>
        <p:nvSpPr>
          <p:cNvPr id="6" name="Footer Placeholder 5">
            <a:extLst>
              <a:ext uri="{FF2B5EF4-FFF2-40B4-BE49-F238E27FC236}">
                <a16:creationId xmlns:a16="http://schemas.microsoft.com/office/drawing/2014/main" id="{B4BC4267-4666-4942-B90A-573AE28461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4E629F-73EC-48A7-B1B8-05C7562DEC0F}"/>
              </a:ext>
            </a:extLst>
          </p:cNvPr>
          <p:cNvSpPr>
            <a:spLocks noGrp="1"/>
          </p:cNvSpPr>
          <p:nvPr>
            <p:ph type="sldNum" sz="quarter" idx="12"/>
          </p:nvPr>
        </p:nvSpPr>
        <p:spPr/>
        <p:txBody>
          <a:bodyPr/>
          <a:lstStyle/>
          <a:p>
            <a:fld id="{AA1BED9D-19D6-4129-9CB0-39B69ECEC864}" type="slidenum">
              <a:rPr lang="en-US" smtClean="0"/>
              <a:t>‹#›</a:t>
            </a:fld>
            <a:endParaRPr lang="en-US"/>
          </a:p>
        </p:txBody>
      </p:sp>
    </p:spTree>
    <p:extLst>
      <p:ext uri="{BB962C8B-B14F-4D97-AF65-F5344CB8AC3E}">
        <p14:creationId xmlns:p14="http://schemas.microsoft.com/office/powerpoint/2010/main" val="807750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468ED-C9CE-4A49-9D9E-496FB02DA6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409A81-CB49-4F6D-856A-6B5F3EB734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A06889-636C-4B99-AB57-0CCD1A33A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D860A9-2008-4887-B596-AE82EA861BE7}"/>
              </a:ext>
            </a:extLst>
          </p:cNvPr>
          <p:cNvSpPr>
            <a:spLocks noGrp="1"/>
          </p:cNvSpPr>
          <p:nvPr>
            <p:ph type="dt" sz="half" idx="10"/>
          </p:nvPr>
        </p:nvSpPr>
        <p:spPr/>
        <p:txBody>
          <a:bodyPr/>
          <a:lstStyle/>
          <a:p>
            <a:fld id="{72C49F65-0E53-42D1-924A-2C37485386F1}" type="datetimeFigureOut">
              <a:rPr lang="en-US" smtClean="0"/>
              <a:t>5/19/2022</a:t>
            </a:fld>
            <a:endParaRPr lang="en-US"/>
          </a:p>
        </p:txBody>
      </p:sp>
      <p:sp>
        <p:nvSpPr>
          <p:cNvPr id="6" name="Footer Placeholder 5">
            <a:extLst>
              <a:ext uri="{FF2B5EF4-FFF2-40B4-BE49-F238E27FC236}">
                <a16:creationId xmlns:a16="http://schemas.microsoft.com/office/drawing/2014/main" id="{B35FAF7C-2742-4DF5-BB45-9ACCBDB57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933C54-B688-4D64-92D5-034978C08A2C}"/>
              </a:ext>
            </a:extLst>
          </p:cNvPr>
          <p:cNvSpPr>
            <a:spLocks noGrp="1"/>
          </p:cNvSpPr>
          <p:nvPr>
            <p:ph type="sldNum" sz="quarter" idx="12"/>
          </p:nvPr>
        </p:nvSpPr>
        <p:spPr/>
        <p:txBody>
          <a:bodyPr/>
          <a:lstStyle/>
          <a:p>
            <a:fld id="{AA1BED9D-19D6-4129-9CB0-39B69ECEC864}" type="slidenum">
              <a:rPr lang="en-US" smtClean="0"/>
              <a:t>‹#›</a:t>
            </a:fld>
            <a:endParaRPr lang="en-US"/>
          </a:p>
        </p:txBody>
      </p:sp>
    </p:spTree>
    <p:extLst>
      <p:ext uri="{BB962C8B-B14F-4D97-AF65-F5344CB8AC3E}">
        <p14:creationId xmlns:p14="http://schemas.microsoft.com/office/powerpoint/2010/main" val="2243013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4B6D9-EF4C-4D0F-8DC7-105CBB9E42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904BC5-21AA-4671-AB4E-2390C8B19A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1D61DC-A874-4C3A-AC7B-2C1B890BCCFB}"/>
              </a:ext>
            </a:extLst>
          </p:cNvPr>
          <p:cNvSpPr>
            <a:spLocks noGrp="1"/>
          </p:cNvSpPr>
          <p:nvPr>
            <p:ph type="dt" sz="half" idx="10"/>
          </p:nvPr>
        </p:nvSpPr>
        <p:spPr/>
        <p:txBody>
          <a:bodyPr/>
          <a:lstStyle/>
          <a:p>
            <a:fld id="{72C49F65-0E53-42D1-924A-2C37485386F1}" type="datetimeFigureOut">
              <a:rPr lang="en-US" smtClean="0"/>
              <a:t>5/19/2022</a:t>
            </a:fld>
            <a:endParaRPr lang="en-US"/>
          </a:p>
        </p:txBody>
      </p:sp>
      <p:sp>
        <p:nvSpPr>
          <p:cNvPr id="5" name="Footer Placeholder 4">
            <a:extLst>
              <a:ext uri="{FF2B5EF4-FFF2-40B4-BE49-F238E27FC236}">
                <a16:creationId xmlns:a16="http://schemas.microsoft.com/office/drawing/2014/main" id="{F052A5D6-89D6-42AE-9AE9-57BA758384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7EA3CC-E406-4A53-91C4-A7BE83A15495}"/>
              </a:ext>
            </a:extLst>
          </p:cNvPr>
          <p:cNvSpPr>
            <a:spLocks noGrp="1"/>
          </p:cNvSpPr>
          <p:nvPr>
            <p:ph type="sldNum" sz="quarter" idx="12"/>
          </p:nvPr>
        </p:nvSpPr>
        <p:spPr/>
        <p:txBody>
          <a:bodyPr/>
          <a:lstStyle/>
          <a:p>
            <a:fld id="{AA1BED9D-19D6-4129-9CB0-39B69ECEC864}" type="slidenum">
              <a:rPr lang="en-US" smtClean="0"/>
              <a:t>‹#›</a:t>
            </a:fld>
            <a:endParaRPr lang="en-US"/>
          </a:p>
        </p:txBody>
      </p:sp>
    </p:spTree>
    <p:extLst>
      <p:ext uri="{BB962C8B-B14F-4D97-AF65-F5344CB8AC3E}">
        <p14:creationId xmlns:p14="http://schemas.microsoft.com/office/powerpoint/2010/main" val="427863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14A719-6C6E-4BE6-A4E3-54175605D4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A54175-37D3-408C-BBAE-93FEACE7AC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FB03D3-EFA1-49A8-AEF6-B7FB2A209456}"/>
              </a:ext>
            </a:extLst>
          </p:cNvPr>
          <p:cNvSpPr>
            <a:spLocks noGrp="1"/>
          </p:cNvSpPr>
          <p:nvPr>
            <p:ph type="dt" sz="half" idx="10"/>
          </p:nvPr>
        </p:nvSpPr>
        <p:spPr/>
        <p:txBody>
          <a:bodyPr/>
          <a:lstStyle/>
          <a:p>
            <a:fld id="{72C49F65-0E53-42D1-924A-2C37485386F1}" type="datetimeFigureOut">
              <a:rPr lang="en-US" smtClean="0"/>
              <a:t>5/19/2022</a:t>
            </a:fld>
            <a:endParaRPr lang="en-US"/>
          </a:p>
        </p:txBody>
      </p:sp>
      <p:sp>
        <p:nvSpPr>
          <p:cNvPr id="5" name="Footer Placeholder 4">
            <a:extLst>
              <a:ext uri="{FF2B5EF4-FFF2-40B4-BE49-F238E27FC236}">
                <a16:creationId xmlns:a16="http://schemas.microsoft.com/office/drawing/2014/main" id="{694FD0A1-B5EE-415C-8610-92EC36668E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84D517-19D3-4CEE-A87F-21BC50225EAD}"/>
              </a:ext>
            </a:extLst>
          </p:cNvPr>
          <p:cNvSpPr>
            <a:spLocks noGrp="1"/>
          </p:cNvSpPr>
          <p:nvPr>
            <p:ph type="sldNum" sz="quarter" idx="12"/>
          </p:nvPr>
        </p:nvSpPr>
        <p:spPr/>
        <p:txBody>
          <a:bodyPr/>
          <a:lstStyle/>
          <a:p>
            <a:fld id="{AA1BED9D-19D6-4129-9CB0-39B69ECEC864}" type="slidenum">
              <a:rPr lang="en-US" smtClean="0"/>
              <a:t>‹#›</a:t>
            </a:fld>
            <a:endParaRPr lang="en-US"/>
          </a:p>
        </p:txBody>
      </p:sp>
    </p:spTree>
    <p:extLst>
      <p:ext uri="{BB962C8B-B14F-4D97-AF65-F5344CB8AC3E}">
        <p14:creationId xmlns:p14="http://schemas.microsoft.com/office/powerpoint/2010/main" val="1065300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userDrawn="1"/>
        </p:nvSpPr>
        <p:spPr bwMode="auto">
          <a:xfrm>
            <a:off x="0" y="0"/>
            <a:ext cx="12192000" cy="3733800"/>
          </a:xfrm>
          <a:prstGeom prst="rect">
            <a:avLst/>
          </a:prstGeom>
          <a:solidFill>
            <a:schemeClr val="bg1">
              <a:alpha val="2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ahoma" pitchFamily="34" charset="0"/>
              <a:ea typeface="MS PGothic" pitchFamily="34" charset="-128"/>
              <a:cs typeface="Arial" charset="0"/>
            </a:endParaRPr>
          </a:p>
        </p:txBody>
      </p:sp>
      <p:sp>
        <p:nvSpPr>
          <p:cNvPr id="2" name="Rectangle 1"/>
          <p:cNvSpPr/>
          <p:nvPr userDrawn="1"/>
        </p:nvSpPr>
        <p:spPr bwMode="auto">
          <a:xfrm>
            <a:off x="0" y="3962400"/>
            <a:ext cx="12192000" cy="2895600"/>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ahoma" pitchFamily="34" charset="0"/>
              <a:ea typeface="MS PGothic" pitchFamily="34" charset="-128"/>
              <a:cs typeface="Arial" charset="0"/>
            </a:endParaRPr>
          </a:p>
        </p:txBody>
      </p:sp>
      <p:sp>
        <p:nvSpPr>
          <p:cNvPr id="8" name="Title 7"/>
          <p:cNvSpPr>
            <a:spLocks noGrp="1"/>
          </p:cNvSpPr>
          <p:nvPr>
            <p:ph type="title"/>
          </p:nvPr>
        </p:nvSpPr>
        <p:spPr>
          <a:xfrm>
            <a:off x="1828796" y="3918466"/>
            <a:ext cx="8534403" cy="1186934"/>
          </a:xfrm>
        </p:spPr>
        <p:txBody>
          <a:bodyPr anchor="b"/>
          <a:lstStyle>
            <a:lvl1pPr algn="ctr">
              <a:defRPr sz="2800">
                <a:solidFill>
                  <a:schemeClr val="bg1"/>
                </a:solidFill>
              </a:defRPr>
            </a:lvl1pPr>
          </a:lstStyle>
          <a:p>
            <a:r>
              <a:rPr lang="en-US"/>
              <a:t>Click to edit Master title style</a:t>
            </a:r>
            <a:endParaRPr lang="en-US" dirty="0"/>
          </a:p>
        </p:txBody>
      </p:sp>
      <p:sp>
        <p:nvSpPr>
          <p:cNvPr id="9" name="Rectangle 8"/>
          <p:cNvSpPr/>
          <p:nvPr userDrawn="1"/>
        </p:nvSpPr>
        <p:spPr>
          <a:xfrm>
            <a:off x="6003632" y="3549134"/>
            <a:ext cx="184731" cy="369332"/>
          </a:xfrm>
          <a:prstGeom prst="rect">
            <a:avLst/>
          </a:prstGeom>
        </p:spPr>
        <p:txBody>
          <a:bodyPr wrap="none">
            <a:spAutoFit/>
          </a:bodyPr>
          <a:lstStyle/>
          <a:p>
            <a:pPr algn="ctr" defTabSz="914400" fontAlgn="base">
              <a:spcBef>
                <a:spcPct val="0"/>
              </a:spcBef>
              <a:spcAft>
                <a:spcPct val="0"/>
              </a:spcAft>
            </a:pPr>
            <a:endParaRPr lang="en-US" sz="1800" b="1" dirty="0">
              <a:solidFill>
                <a:schemeClr val="bg1"/>
              </a:solidFill>
              <a:ea typeface="ＭＳ Ｐゴシック" pitchFamily="34" charset="-128"/>
              <a:cs typeface="+mn-cs"/>
            </a:endParaRPr>
          </a:p>
        </p:txBody>
      </p:sp>
      <p:sp>
        <p:nvSpPr>
          <p:cNvPr id="11" name="Text Placeholder 10"/>
          <p:cNvSpPr>
            <a:spLocks noGrp="1"/>
          </p:cNvSpPr>
          <p:nvPr>
            <p:ph type="body" sz="quarter" idx="10"/>
          </p:nvPr>
        </p:nvSpPr>
        <p:spPr>
          <a:xfrm>
            <a:off x="1828800" y="5105400"/>
            <a:ext cx="8534400" cy="1447800"/>
          </a:xfrm>
        </p:spPr>
        <p:txBody>
          <a:bodyPr/>
          <a:lstStyle>
            <a:lvl1pPr marL="0" indent="0" algn="ctr">
              <a:buNone/>
              <a:defRPr sz="1600">
                <a:solidFill>
                  <a:schemeClr val="bg1"/>
                </a:solidFill>
              </a:defRPr>
            </a:lvl1pPr>
          </a:lstStyle>
          <a:p>
            <a:pPr lvl="0"/>
            <a:r>
              <a:rPr lang="en-US"/>
              <a:t>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1414" y="1295400"/>
            <a:ext cx="3369435" cy="616529"/>
          </a:xfrm>
          <a:prstGeom prst="rect">
            <a:avLst/>
          </a:prstGeom>
        </p:spPr>
      </p:pic>
    </p:spTree>
    <p:extLst>
      <p:ext uri="{BB962C8B-B14F-4D97-AF65-F5344CB8AC3E}">
        <p14:creationId xmlns:p14="http://schemas.microsoft.com/office/powerpoint/2010/main" val="863227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ission Cover Slid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D07BC2-AEBE-4899-AAF7-562EF8B5C318}"/>
              </a:ext>
            </a:extLst>
          </p:cNvPr>
          <p:cNvSpPr>
            <a:spLocks noChangeArrowheads="1"/>
          </p:cNvSpPr>
          <p:nvPr userDrawn="1"/>
        </p:nvSpPr>
        <p:spPr bwMode="auto">
          <a:xfrm>
            <a:off x="0" y="0"/>
            <a:ext cx="12192000" cy="6858000"/>
          </a:xfrm>
          <a:prstGeom prst="rect">
            <a:avLst/>
          </a:prstGeom>
          <a:solidFill>
            <a:schemeClr val="bg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58612" tIns="29305" rIns="58612" bIns="29305" anchor="ctr"/>
          <a:lstStyle>
            <a:lvl1pPr>
              <a:defRPr>
                <a:solidFill>
                  <a:schemeClr val="tx1"/>
                </a:solidFill>
                <a:latin typeface="Arial" panose="020B0604020202020204" pitchFamily="34" charset="0"/>
                <a:ea typeface="Arial" pitchFamily="-127" charset="-128"/>
              </a:defRPr>
            </a:lvl1pPr>
            <a:lvl2pPr marL="742950" indent="-285750">
              <a:defRPr>
                <a:solidFill>
                  <a:schemeClr val="tx1"/>
                </a:solidFill>
                <a:latin typeface="Arial" panose="020B0604020202020204" pitchFamily="34" charset="0"/>
                <a:ea typeface="Arial" pitchFamily="-127" charset="-128"/>
              </a:defRPr>
            </a:lvl2pPr>
            <a:lvl3pPr marL="1143000" indent="-228600">
              <a:defRPr>
                <a:solidFill>
                  <a:schemeClr val="tx1"/>
                </a:solidFill>
                <a:latin typeface="Arial" panose="020B0604020202020204" pitchFamily="34" charset="0"/>
                <a:ea typeface="Arial" pitchFamily="-127" charset="-128"/>
              </a:defRPr>
            </a:lvl3pPr>
            <a:lvl4pPr marL="1600200" indent="-228600">
              <a:defRPr>
                <a:solidFill>
                  <a:schemeClr val="tx1"/>
                </a:solidFill>
                <a:latin typeface="Arial" panose="020B0604020202020204" pitchFamily="34" charset="0"/>
                <a:ea typeface="Arial" pitchFamily="-127" charset="-128"/>
              </a:defRPr>
            </a:lvl4pPr>
            <a:lvl5pPr marL="2057400" indent="-228600">
              <a:defRPr>
                <a:solidFill>
                  <a:schemeClr val="tx1"/>
                </a:solidFill>
                <a:latin typeface="Arial" panose="020B0604020202020204" pitchFamily="34" charset="0"/>
                <a:ea typeface="Arial" pitchFamily="-127"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Arial" pitchFamily="-127"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Arial" pitchFamily="-127"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Arial" pitchFamily="-127"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Arial" pitchFamily="-127" charset="-128"/>
              </a:defRPr>
            </a:lvl9pPr>
          </a:lstStyle>
          <a:p>
            <a:pPr algn="ctr"/>
            <a:endParaRPr lang="en-US" altLang="en-US" sz="2400" dirty="0">
              <a:solidFill>
                <a:srgbClr val="FFFFFF"/>
              </a:solidFill>
              <a:ea typeface="Arial" panose="020B0604020202020204" pitchFamily="34" charset="-128"/>
            </a:endParaRPr>
          </a:p>
        </p:txBody>
      </p:sp>
      <p:cxnSp>
        <p:nvCxnSpPr>
          <p:cNvPr id="6" name="Straight Connector 5">
            <a:extLst>
              <a:ext uri="{FF2B5EF4-FFF2-40B4-BE49-F238E27FC236}">
                <a16:creationId xmlns:a16="http://schemas.microsoft.com/office/drawing/2014/main" id="{BB793E75-1B11-4AAC-88E4-0135409F3AE4}"/>
              </a:ext>
            </a:extLst>
          </p:cNvPr>
          <p:cNvCxnSpPr/>
          <p:nvPr userDrawn="1"/>
        </p:nvCxnSpPr>
        <p:spPr>
          <a:xfrm>
            <a:off x="4610100" y="3949324"/>
            <a:ext cx="2971800" cy="0"/>
          </a:xfrm>
          <a:prstGeom prst="line">
            <a:avLst/>
          </a:prstGeom>
          <a:ln w="76200"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914400" y="4028885"/>
            <a:ext cx="10363200" cy="1470025"/>
          </a:xfrm>
        </p:spPr>
        <p:txBody>
          <a:bodyPr tIns="91440" bIns="91440" anchor="t" anchorCtr="0">
            <a:noAutofit/>
          </a:bodyPr>
          <a:lstStyle>
            <a:lvl1pPr marL="0" marR="0" indent="0" algn="ctr" defTabSz="586103" rtl="0" eaLnBrk="1" fontAlgn="auto" latinLnBrk="0" hangingPunct="1">
              <a:lnSpc>
                <a:spcPct val="100000"/>
              </a:lnSpc>
              <a:spcBef>
                <a:spcPct val="0"/>
              </a:spcBef>
              <a:spcAft>
                <a:spcPts val="0"/>
              </a:spcAft>
              <a:buClrTx/>
              <a:buSzTx/>
              <a:buFontTx/>
              <a:buNone/>
              <a:tabLst/>
              <a:defRPr sz="4667" baseline="0"/>
            </a:lvl1pPr>
          </a:lstStyle>
          <a:p>
            <a:r>
              <a:rPr lang="en-US" dirty="0"/>
              <a:t>Main Title (Max. 25 char.)</a:t>
            </a:r>
          </a:p>
        </p:txBody>
      </p:sp>
      <p:sp>
        <p:nvSpPr>
          <p:cNvPr id="3" name="Subtitle 2"/>
          <p:cNvSpPr>
            <a:spLocks noGrp="1"/>
          </p:cNvSpPr>
          <p:nvPr>
            <p:ph type="subTitle" idx="1" hasCustomPrompt="1"/>
          </p:nvPr>
        </p:nvSpPr>
        <p:spPr>
          <a:xfrm>
            <a:off x="1828800" y="5470481"/>
            <a:ext cx="8534400" cy="461900"/>
          </a:xfrm>
        </p:spPr>
        <p:txBody>
          <a:bodyPr>
            <a:noAutofit/>
          </a:bodyPr>
          <a:lstStyle>
            <a:lvl1pPr marL="0" indent="0" algn="ctr">
              <a:buNone/>
              <a:defRPr sz="2133" b="0" baseline="0">
                <a:solidFill>
                  <a:schemeClr val="tx1">
                    <a:tint val="75000"/>
                  </a:schemeClr>
                </a:solidFill>
                <a:latin typeface="+mn-lt"/>
              </a:defRPr>
            </a:lvl1pPr>
            <a:lvl2pPr marL="586103" indent="0" algn="ctr">
              <a:buNone/>
              <a:defRPr>
                <a:solidFill>
                  <a:schemeClr val="tx1">
                    <a:tint val="75000"/>
                  </a:schemeClr>
                </a:solidFill>
              </a:defRPr>
            </a:lvl2pPr>
            <a:lvl3pPr marL="1172205" indent="0" algn="ctr">
              <a:buNone/>
              <a:defRPr>
                <a:solidFill>
                  <a:schemeClr val="tx1">
                    <a:tint val="75000"/>
                  </a:schemeClr>
                </a:solidFill>
              </a:defRPr>
            </a:lvl3pPr>
            <a:lvl4pPr marL="1758308" indent="0" algn="ctr">
              <a:buNone/>
              <a:defRPr>
                <a:solidFill>
                  <a:schemeClr val="tx1">
                    <a:tint val="75000"/>
                  </a:schemeClr>
                </a:solidFill>
              </a:defRPr>
            </a:lvl4pPr>
            <a:lvl5pPr marL="2344409" indent="0" algn="ctr">
              <a:buNone/>
              <a:defRPr>
                <a:solidFill>
                  <a:schemeClr val="tx1">
                    <a:tint val="75000"/>
                  </a:schemeClr>
                </a:solidFill>
              </a:defRPr>
            </a:lvl5pPr>
            <a:lvl6pPr marL="2930512" indent="0" algn="ctr">
              <a:buNone/>
              <a:defRPr>
                <a:solidFill>
                  <a:schemeClr val="tx1">
                    <a:tint val="75000"/>
                  </a:schemeClr>
                </a:solidFill>
              </a:defRPr>
            </a:lvl6pPr>
            <a:lvl7pPr marL="3516615" indent="0" algn="ctr">
              <a:buNone/>
              <a:defRPr>
                <a:solidFill>
                  <a:schemeClr val="tx1">
                    <a:tint val="75000"/>
                  </a:schemeClr>
                </a:solidFill>
              </a:defRPr>
            </a:lvl7pPr>
            <a:lvl8pPr marL="4102717" indent="0" algn="ctr">
              <a:buNone/>
              <a:defRPr>
                <a:solidFill>
                  <a:schemeClr val="tx1">
                    <a:tint val="75000"/>
                  </a:schemeClr>
                </a:solidFill>
              </a:defRPr>
            </a:lvl8pPr>
            <a:lvl9pPr marL="4688820" indent="0" algn="ctr">
              <a:buNone/>
              <a:defRPr>
                <a:solidFill>
                  <a:schemeClr val="tx1">
                    <a:tint val="75000"/>
                  </a:schemeClr>
                </a:solidFill>
              </a:defRPr>
            </a:lvl9pPr>
          </a:lstStyle>
          <a:p>
            <a:r>
              <a:rPr lang="en-US" dirty="0"/>
              <a:t>PRESENTERS NAME</a:t>
            </a:r>
          </a:p>
        </p:txBody>
      </p:sp>
      <p:sp>
        <p:nvSpPr>
          <p:cNvPr id="18" name="Text Placeholder 17"/>
          <p:cNvSpPr>
            <a:spLocks noGrp="1"/>
          </p:cNvSpPr>
          <p:nvPr>
            <p:ph type="body" sz="quarter" idx="10" hasCustomPrompt="1"/>
          </p:nvPr>
        </p:nvSpPr>
        <p:spPr>
          <a:xfrm>
            <a:off x="1808693" y="5925799"/>
            <a:ext cx="8574617" cy="692149"/>
          </a:xfrm>
        </p:spPr>
        <p:txBody>
          <a:bodyPr/>
          <a:lstStyle>
            <a:lvl1pPr marL="0" indent="0" algn="ctr">
              <a:buNone/>
              <a:defRPr sz="1600" b="0" baseline="0">
                <a:solidFill>
                  <a:srgbClr val="FFFFFF"/>
                </a:solidFill>
                <a:latin typeface="+mn-lt"/>
              </a:defRPr>
            </a:lvl1pPr>
          </a:lstStyle>
          <a:p>
            <a:pPr lvl="0"/>
            <a:r>
              <a:rPr lang="en-US" dirty="0"/>
              <a:t>Month Date, Year</a:t>
            </a:r>
          </a:p>
        </p:txBody>
      </p:sp>
      <p:pic>
        <p:nvPicPr>
          <p:cNvPr id="8" name="Picture 7" descr="JDRF Logo_WHITE.e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7519" y="1408127"/>
            <a:ext cx="3716963" cy="765540"/>
          </a:xfrm>
          <a:prstGeom prst="rect">
            <a:avLst/>
          </a:prstGeom>
        </p:spPr>
      </p:pic>
    </p:spTree>
    <p:extLst>
      <p:ext uri="{BB962C8B-B14F-4D97-AF65-F5344CB8AC3E}">
        <p14:creationId xmlns:p14="http://schemas.microsoft.com/office/powerpoint/2010/main" val="258150140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CD7D64-1368-46AA-A75D-AD6BA772D727}"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C1363-93D2-400E-8B9A-63F1514AB138}" type="slidenum">
              <a:rPr lang="en-US" smtClean="0"/>
              <a:t>‹#›</a:t>
            </a:fld>
            <a:endParaRPr lang="en-US"/>
          </a:p>
        </p:txBody>
      </p:sp>
    </p:spTree>
    <p:extLst>
      <p:ext uri="{BB962C8B-B14F-4D97-AF65-F5344CB8AC3E}">
        <p14:creationId xmlns:p14="http://schemas.microsoft.com/office/powerpoint/2010/main" val="2488401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Mission Cover Slid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D07BC2-AEBE-4899-AAF7-562EF8B5C318}"/>
              </a:ext>
            </a:extLst>
          </p:cNvPr>
          <p:cNvSpPr>
            <a:spLocks noChangeArrowheads="1"/>
          </p:cNvSpPr>
          <p:nvPr userDrawn="1"/>
        </p:nvSpPr>
        <p:spPr bwMode="auto">
          <a:xfrm>
            <a:off x="0" y="0"/>
            <a:ext cx="12192000" cy="6858000"/>
          </a:xfrm>
          <a:prstGeom prst="rect">
            <a:avLst/>
          </a:prstGeom>
          <a:solidFill>
            <a:schemeClr val="tx1"/>
          </a:solidFill>
          <a:ln>
            <a:noFill/>
          </a:ln>
          <a:effectLst>
            <a:outerShdw blurRad="40000" dist="23000" dir="5400000" rotWithShape="0">
              <a:srgbClr val="808080">
                <a:alpha val="34999"/>
              </a:srgbClr>
            </a:outerShdw>
          </a:effectLst>
        </p:spPr>
        <p:txBody>
          <a:bodyPr lIns="58612" tIns="29305" rIns="58612" bIns="29305" anchor="ctr"/>
          <a:lstStyle>
            <a:lvl1pPr>
              <a:defRPr>
                <a:solidFill>
                  <a:schemeClr val="tx1"/>
                </a:solidFill>
                <a:latin typeface="Arial" panose="020B0604020202020204" pitchFamily="34" charset="0"/>
                <a:ea typeface="Arial" pitchFamily="-127" charset="-128"/>
              </a:defRPr>
            </a:lvl1pPr>
            <a:lvl2pPr marL="742950" indent="-285750">
              <a:defRPr>
                <a:solidFill>
                  <a:schemeClr val="tx1"/>
                </a:solidFill>
                <a:latin typeface="Arial" panose="020B0604020202020204" pitchFamily="34" charset="0"/>
                <a:ea typeface="Arial" pitchFamily="-127" charset="-128"/>
              </a:defRPr>
            </a:lvl2pPr>
            <a:lvl3pPr marL="1143000" indent="-228600">
              <a:defRPr>
                <a:solidFill>
                  <a:schemeClr val="tx1"/>
                </a:solidFill>
                <a:latin typeface="Arial" panose="020B0604020202020204" pitchFamily="34" charset="0"/>
                <a:ea typeface="Arial" pitchFamily="-127" charset="-128"/>
              </a:defRPr>
            </a:lvl3pPr>
            <a:lvl4pPr marL="1600200" indent="-228600">
              <a:defRPr>
                <a:solidFill>
                  <a:schemeClr val="tx1"/>
                </a:solidFill>
                <a:latin typeface="Arial" panose="020B0604020202020204" pitchFamily="34" charset="0"/>
                <a:ea typeface="Arial" pitchFamily="-127" charset="-128"/>
              </a:defRPr>
            </a:lvl4pPr>
            <a:lvl5pPr marL="2057400" indent="-228600">
              <a:defRPr>
                <a:solidFill>
                  <a:schemeClr val="tx1"/>
                </a:solidFill>
                <a:latin typeface="Arial" panose="020B0604020202020204" pitchFamily="34" charset="0"/>
                <a:ea typeface="Arial" pitchFamily="-127"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Arial" pitchFamily="-127"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Arial" pitchFamily="-127"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Arial" pitchFamily="-127"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Arial" pitchFamily="-127" charset="-128"/>
              </a:defRPr>
            </a:lvl9pPr>
          </a:lstStyle>
          <a:p>
            <a:pPr algn="ctr"/>
            <a:endParaRPr lang="en-US" altLang="en-US" sz="2400" dirty="0">
              <a:solidFill>
                <a:srgbClr val="FFFFFF"/>
              </a:solidFill>
              <a:ea typeface="Arial" panose="020B0604020202020204" pitchFamily="34" charset="-128"/>
            </a:endParaRPr>
          </a:p>
        </p:txBody>
      </p:sp>
      <p:cxnSp>
        <p:nvCxnSpPr>
          <p:cNvPr id="6" name="Straight Connector 5">
            <a:extLst>
              <a:ext uri="{FF2B5EF4-FFF2-40B4-BE49-F238E27FC236}">
                <a16:creationId xmlns:a16="http://schemas.microsoft.com/office/drawing/2014/main" id="{BB793E75-1B11-4AAC-88E4-0135409F3AE4}"/>
              </a:ext>
            </a:extLst>
          </p:cNvPr>
          <p:cNvCxnSpPr/>
          <p:nvPr userDrawn="1"/>
        </p:nvCxnSpPr>
        <p:spPr>
          <a:xfrm>
            <a:off x="4610100" y="3949324"/>
            <a:ext cx="2971800" cy="0"/>
          </a:xfrm>
          <a:prstGeom prst="line">
            <a:avLst/>
          </a:prstGeom>
          <a:ln w="76200"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1828800" y="5470481"/>
            <a:ext cx="8534400" cy="461900"/>
          </a:xfrm>
        </p:spPr>
        <p:txBody>
          <a:bodyPr>
            <a:noAutofit/>
          </a:bodyPr>
          <a:lstStyle>
            <a:lvl1pPr marL="0" indent="0" algn="ctr">
              <a:buNone/>
              <a:defRPr sz="2133" b="0" baseline="0">
                <a:solidFill>
                  <a:schemeClr val="bg1">
                    <a:lumMod val="50000"/>
                    <a:lumOff val="50000"/>
                  </a:schemeClr>
                </a:solidFill>
                <a:latin typeface="+mn-lt"/>
              </a:defRPr>
            </a:lvl1pPr>
            <a:lvl2pPr marL="586103" indent="0" algn="ctr">
              <a:buNone/>
              <a:defRPr>
                <a:solidFill>
                  <a:schemeClr val="tx1">
                    <a:tint val="75000"/>
                  </a:schemeClr>
                </a:solidFill>
              </a:defRPr>
            </a:lvl2pPr>
            <a:lvl3pPr marL="1172205" indent="0" algn="ctr">
              <a:buNone/>
              <a:defRPr>
                <a:solidFill>
                  <a:schemeClr val="tx1">
                    <a:tint val="75000"/>
                  </a:schemeClr>
                </a:solidFill>
              </a:defRPr>
            </a:lvl3pPr>
            <a:lvl4pPr marL="1758308" indent="0" algn="ctr">
              <a:buNone/>
              <a:defRPr>
                <a:solidFill>
                  <a:schemeClr val="tx1">
                    <a:tint val="75000"/>
                  </a:schemeClr>
                </a:solidFill>
              </a:defRPr>
            </a:lvl4pPr>
            <a:lvl5pPr marL="2344409" indent="0" algn="ctr">
              <a:buNone/>
              <a:defRPr>
                <a:solidFill>
                  <a:schemeClr val="tx1">
                    <a:tint val="75000"/>
                  </a:schemeClr>
                </a:solidFill>
              </a:defRPr>
            </a:lvl5pPr>
            <a:lvl6pPr marL="2930512" indent="0" algn="ctr">
              <a:buNone/>
              <a:defRPr>
                <a:solidFill>
                  <a:schemeClr val="tx1">
                    <a:tint val="75000"/>
                  </a:schemeClr>
                </a:solidFill>
              </a:defRPr>
            </a:lvl6pPr>
            <a:lvl7pPr marL="3516615" indent="0" algn="ctr">
              <a:buNone/>
              <a:defRPr>
                <a:solidFill>
                  <a:schemeClr val="tx1">
                    <a:tint val="75000"/>
                  </a:schemeClr>
                </a:solidFill>
              </a:defRPr>
            </a:lvl7pPr>
            <a:lvl8pPr marL="4102717" indent="0" algn="ctr">
              <a:buNone/>
              <a:defRPr>
                <a:solidFill>
                  <a:schemeClr val="tx1">
                    <a:tint val="75000"/>
                  </a:schemeClr>
                </a:solidFill>
              </a:defRPr>
            </a:lvl8pPr>
            <a:lvl9pPr marL="4688820" indent="0" algn="ctr">
              <a:buNone/>
              <a:defRPr>
                <a:solidFill>
                  <a:schemeClr val="tx1">
                    <a:tint val="75000"/>
                  </a:schemeClr>
                </a:solidFill>
              </a:defRPr>
            </a:lvl9pPr>
          </a:lstStyle>
          <a:p>
            <a:r>
              <a:rPr lang="en-US" dirty="0"/>
              <a:t>PRESENTERS NAME</a:t>
            </a:r>
          </a:p>
        </p:txBody>
      </p:sp>
      <p:sp>
        <p:nvSpPr>
          <p:cNvPr id="18" name="Text Placeholder 17"/>
          <p:cNvSpPr>
            <a:spLocks noGrp="1"/>
          </p:cNvSpPr>
          <p:nvPr>
            <p:ph type="body" sz="quarter" idx="10" hasCustomPrompt="1"/>
          </p:nvPr>
        </p:nvSpPr>
        <p:spPr>
          <a:xfrm>
            <a:off x="1808693" y="5925799"/>
            <a:ext cx="8574617" cy="692149"/>
          </a:xfrm>
        </p:spPr>
        <p:txBody>
          <a:bodyPr/>
          <a:lstStyle>
            <a:lvl1pPr marL="0" indent="0" algn="ctr">
              <a:buNone/>
              <a:defRPr sz="1600" b="0" baseline="0">
                <a:solidFill>
                  <a:srgbClr val="808080"/>
                </a:solidFill>
                <a:latin typeface="+mn-lt"/>
              </a:defRPr>
            </a:lvl1pPr>
          </a:lstStyle>
          <a:p>
            <a:pPr lvl="0"/>
            <a:r>
              <a:rPr lang="en-US" dirty="0"/>
              <a:t>Month Date, Year</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9700" y="1409058"/>
            <a:ext cx="3716963" cy="76367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850" y="2757336"/>
            <a:ext cx="11424663" cy="1831291"/>
          </a:xfrm>
          <a:prstGeom prst="rect">
            <a:avLst/>
          </a:prstGeom>
        </p:spPr>
      </p:pic>
      <p:sp>
        <p:nvSpPr>
          <p:cNvPr id="2" name="Title 1"/>
          <p:cNvSpPr>
            <a:spLocks noGrp="1"/>
          </p:cNvSpPr>
          <p:nvPr>
            <p:ph type="ctrTitle" hasCustomPrompt="1"/>
          </p:nvPr>
        </p:nvSpPr>
        <p:spPr>
          <a:xfrm>
            <a:off x="914400" y="2735117"/>
            <a:ext cx="10363200" cy="1470025"/>
          </a:xfrm>
        </p:spPr>
        <p:txBody>
          <a:bodyPr tIns="91440" bIns="91440" anchor="ctr" anchorCtr="0">
            <a:noAutofit/>
          </a:bodyPr>
          <a:lstStyle>
            <a:lvl1pPr marL="0" marR="0" indent="0" algn="ctr" defTabSz="586103" rtl="0" eaLnBrk="1" fontAlgn="auto" latinLnBrk="0" hangingPunct="1">
              <a:lnSpc>
                <a:spcPct val="100000"/>
              </a:lnSpc>
              <a:spcBef>
                <a:spcPct val="0"/>
              </a:spcBef>
              <a:spcAft>
                <a:spcPts val="0"/>
              </a:spcAft>
              <a:buClrTx/>
              <a:buSzTx/>
              <a:buFontTx/>
              <a:buNone/>
              <a:tabLst/>
              <a:defRPr sz="4667" baseline="0"/>
            </a:lvl1pPr>
          </a:lstStyle>
          <a:p>
            <a:r>
              <a:rPr lang="en-US" dirty="0"/>
              <a:t>Main Title (Max. 25 char.)</a:t>
            </a:r>
          </a:p>
        </p:txBody>
      </p:sp>
    </p:spTree>
    <p:extLst>
      <p:ext uri="{BB962C8B-B14F-4D97-AF65-F5344CB8AC3E}">
        <p14:creationId xmlns:p14="http://schemas.microsoft.com/office/powerpoint/2010/main" val="2653053357"/>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Mission Cover Slide">
    <p:bg>
      <p:bgRef idx="1001">
        <a:schemeClr val="bg2"/>
      </p:bgRef>
    </p:bg>
    <p:spTree>
      <p:nvGrpSpPr>
        <p:cNvPr id="1" name=""/>
        <p:cNvGrpSpPr/>
        <p:nvPr/>
      </p:nvGrpSpPr>
      <p:grpSpPr>
        <a:xfrm>
          <a:off x="0" y="0"/>
          <a:ext cx="0" cy="0"/>
          <a:chOff x="0" y="0"/>
          <a:chExt cx="0" cy="0"/>
        </a:xfrm>
      </p:grpSpPr>
      <p:sp>
        <p:nvSpPr>
          <p:cNvPr id="9" name="Picture Placeholder 6"/>
          <p:cNvSpPr>
            <a:spLocks noGrp="1"/>
          </p:cNvSpPr>
          <p:nvPr>
            <p:ph type="pic" sz="quarter" idx="11" hasCustomPrompt="1"/>
          </p:nvPr>
        </p:nvSpPr>
        <p:spPr>
          <a:xfrm>
            <a:off x="0" y="0"/>
            <a:ext cx="12192000" cy="6858000"/>
          </a:xfrm>
          <a:solidFill>
            <a:schemeClr val="tx2">
              <a:lumMod val="90000"/>
            </a:schemeClr>
          </a:solidFill>
        </p:spPr>
        <p:txBody>
          <a:bodyPr anchor="t"/>
          <a:lstStyle>
            <a:lvl1pPr marL="0" indent="0" algn="ctr">
              <a:buNone/>
              <a:defRPr b="1" baseline="0">
                <a:solidFill>
                  <a:srgbClr val="FF0000"/>
                </a:solidFill>
              </a:defRPr>
            </a:lvl1pPr>
          </a:lstStyle>
          <a:p>
            <a:r>
              <a:rPr lang="en-US" dirty="0"/>
              <a:t>Use this Cover Slide option if you would like to use your own photo. </a:t>
            </a:r>
            <a:br>
              <a:rPr lang="en-US" dirty="0"/>
            </a:br>
            <a:br>
              <a:rPr lang="en-US" dirty="0"/>
            </a:br>
            <a:r>
              <a:rPr lang="en-US" dirty="0"/>
              <a:t>Be sure to select simple, clean and clutter free photo. Drag your image into this Gray Box. </a:t>
            </a:r>
            <a:br>
              <a:rPr lang="en-US" dirty="0"/>
            </a:br>
            <a:br>
              <a:rPr lang="en-US" dirty="0"/>
            </a:br>
            <a:r>
              <a:rPr lang="en-US" dirty="0"/>
              <a:t>Based on your photo, be sure to include the Blue or White JDRF logo</a:t>
            </a:r>
            <a:br>
              <a:rPr lang="en-US" dirty="0"/>
            </a:br>
            <a:br>
              <a:rPr lang="en-US" dirty="0"/>
            </a:br>
            <a:r>
              <a:rPr lang="en-US" dirty="0"/>
              <a:t>JDRF elements may be found in the </a:t>
            </a:r>
            <a:r>
              <a:rPr lang="en-US"/>
              <a:t>Appendix slides</a:t>
            </a:r>
            <a:endParaRPr lang="en-US" dirty="0"/>
          </a:p>
        </p:txBody>
      </p:sp>
      <p:cxnSp>
        <p:nvCxnSpPr>
          <p:cNvPr id="6" name="Straight Connector 5">
            <a:extLst>
              <a:ext uri="{FF2B5EF4-FFF2-40B4-BE49-F238E27FC236}">
                <a16:creationId xmlns:a16="http://schemas.microsoft.com/office/drawing/2014/main" id="{BB793E75-1B11-4AAC-88E4-0135409F3AE4}"/>
              </a:ext>
            </a:extLst>
          </p:cNvPr>
          <p:cNvCxnSpPr/>
          <p:nvPr userDrawn="1"/>
        </p:nvCxnSpPr>
        <p:spPr>
          <a:xfrm>
            <a:off x="4610100" y="4422653"/>
            <a:ext cx="2971800" cy="0"/>
          </a:xfrm>
          <a:prstGeom prst="line">
            <a:avLst/>
          </a:prstGeom>
          <a:ln w="76200"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1828800" y="5859661"/>
            <a:ext cx="8534400" cy="461900"/>
          </a:xfrm>
        </p:spPr>
        <p:txBody>
          <a:bodyPr>
            <a:noAutofit/>
          </a:bodyPr>
          <a:lstStyle>
            <a:lvl1pPr marL="0" indent="0" algn="ctr">
              <a:buNone/>
              <a:defRPr sz="2133" b="0" baseline="0">
                <a:solidFill>
                  <a:schemeClr val="bg1">
                    <a:lumMod val="50000"/>
                    <a:lumOff val="50000"/>
                  </a:schemeClr>
                </a:solidFill>
                <a:latin typeface="+mn-lt"/>
              </a:defRPr>
            </a:lvl1pPr>
            <a:lvl2pPr marL="586103" indent="0" algn="ctr">
              <a:buNone/>
              <a:defRPr>
                <a:solidFill>
                  <a:schemeClr val="tx1">
                    <a:tint val="75000"/>
                  </a:schemeClr>
                </a:solidFill>
              </a:defRPr>
            </a:lvl2pPr>
            <a:lvl3pPr marL="1172205" indent="0" algn="ctr">
              <a:buNone/>
              <a:defRPr>
                <a:solidFill>
                  <a:schemeClr val="tx1">
                    <a:tint val="75000"/>
                  </a:schemeClr>
                </a:solidFill>
              </a:defRPr>
            </a:lvl3pPr>
            <a:lvl4pPr marL="1758308" indent="0" algn="ctr">
              <a:buNone/>
              <a:defRPr>
                <a:solidFill>
                  <a:schemeClr val="tx1">
                    <a:tint val="75000"/>
                  </a:schemeClr>
                </a:solidFill>
              </a:defRPr>
            </a:lvl4pPr>
            <a:lvl5pPr marL="2344409" indent="0" algn="ctr">
              <a:buNone/>
              <a:defRPr>
                <a:solidFill>
                  <a:schemeClr val="tx1">
                    <a:tint val="75000"/>
                  </a:schemeClr>
                </a:solidFill>
              </a:defRPr>
            </a:lvl5pPr>
            <a:lvl6pPr marL="2930512" indent="0" algn="ctr">
              <a:buNone/>
              <a:defRPr>
                <a:solidFill>
                  <a:schemeClr val="tx1">
                    <a:tint val="75000"/>
                  </a:schemeClr>
                </a:solidFill>
              </a:defRPr>
            </a:lvl6pPr>
            <a:lvl7pPr marL="3516615" indent="0" algn="ctr">
              <a:buNone/>
              <a:defRPr>
                <a:solidFill>
                  <a:schemeClr val="tx1">
                    <a:tint val="75000"/>
                  </a:schemeClr>
                </a:solidFill>
              </a:defRPr>
            </a:lvl7pPr>
            <a:lvl8pPr marL="4102717" indent="0" algn="ctr">
              <a:buNone/>
              <a:defRPr>
                <a:solidFill>
                  <a:schemeClr val="tx1">
                    <a:tint val="75000"/>
                  </a:schemeClr>
                </a:solidFill>
              </a:defRPr>
            </a:lvl8pPr>
            <a:lvl9pPr marL="4688820" indent="0" algn="ctr">
              <a:buNone/>
              <a:defRPr>
                <a:solidFill>
                  <a:schemeClr val="tx1">
                    <a:tint val="75000"/>
                  </a:schemeClr>
                </a:solidFill>
              </a:defRPr>
            </a:lvl9pPr>
          </a:lstStyle>
          <a:p>
            <a:r>
              <a:rPr lang="en-US" dirty="0"/>
              <a:t>PRESENTERS NAME</a:t>
            </a:r>
          </a:p>
        </p:txBody>
      </p:sp>
      <p:sp>
        <p:nvSpPr>
          <p:cNvPr id="18" name="Text Placeholder 17"/>
          <p:cNvSpPr>
            <a:spLocks noGrp="1"/>
          </p:cNvSpPr>
          <p:nvPr>
            <p:ph type="body" sz="quarter" idx="10" hasCustomPrompt="1"/>
          </p:nvPr>
        </p:nvSpPr>
        <p:spPr>
          <a:xfrm>
            <a:off x="1808693" y="6314979"/>
            <a:ext cx="8574617" cy="458875"/>
          </a:xfrm>
        </p:spPr>
        <p:txBody>
          <a:bodyPr/>
          <a:lstStyle>
            <a:lvl1pPr marL="0" indent="0" algn="ctr">
              <a:buNone/>
              <a:defRPr sz="1600" b="0" baseline="0">
                <a:solidFill>
                  <a:srgbClr val="808080"/>
                </a:solidFill>
                <a:latin typeface="+mn-lt"/>
              </a:defRPr>
            </a:lvl1pPr>
          </a:lstStyle>
          <a:p>
            <a:pPr lvl="0"/>
            <a:r>
              <a:rPr lang="en-US" dirty="0"/>
              <a:t>Month Date, Year</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9700" y="3018375"/>
            <a:ext cx="3716963" cy="763677"/>
          </a:xfrm>
          <a:prstGeom prst="rect">
            <a:avLst/>
          </a:prstGeom>
        </p:spPr>
      </p:pic>
      <p:sp>
        <p:nvSpPr>
          <p:cNvPr id="13" name="Title 1"/>
          <p:cNvSpPr>
            <a:spLocks noGrp="1"/>
          </p:cNvSpPr>
          <p:nvPr>
            <p:ph type="ctrTitle" hasCustomPrompt="1"/>
          </p:nvPr>
        </p:nvSpPr>
        <p:spPr>
          <a:xfrm>
            <a:off x="914400" y="4418065"/>
            <a:ext cx="10363200" cy="1470025"/>
          </a:xfrm>
        </p:spPr>
        <p:txBody>
          <a:bodyPr tIns="91440" bIns="91440" anchor="ctr" anchorCtr="0">
            <a:noAutofit/>
          </a:bodyPr>
          <a:lstStyle>
            <a:lvl1pPr marL="0" marR="0" indent="0" algn="ctr" defTabSz="586103" rtl="0" eaLnBrk="1" fontAlgn="auto" latinLnBrk="0" hangingPunct="1">
              <a:lnSpc>
                <a:spcPct val="100000"/>
              </a:lnSpc>
              <a:spcBef>
                <a:spcPct val="0"/>
              </a:spcBef>
              <a:spcAft>
                <a:spcPts val="0"/>
              </a:spcAft>
              <a:buClrTx/>
              <a:buSzTx/>
              <a:buFontTx/>
              <a:buNone/>
              <a:tabLst/>
              <a:defRPr sz="4667" baseline="0">
                <a:solidFill>
                  <a:schemeClr val="bg1"/>
                </a:solidFill>
              </a:defRPr>
            </a:lvl1pPr>
          </a:lstStyle>
          <a:p>
            <a:r>
              <a:rPr lang="en-US" dirty="0"/>
              <a:t>Main Title (Max. 25 char.)</a:t>
            </a:r>
          </a:p>
        </p:txBody>
      </p:sp>
    </p:spTree>
    <p:extLst>
      <p:ext uri="{BB962C8B-B14F-4D97-AF65-F5344CB8AC3E}">
        <p14:creationId xmlns:p14="http://schemas.microsoft.com/office/powerpoint/2010/main" val="1586644959"/>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or Overvie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99B377-D7BB-4C4F-95D9-353BEF787EFC}"/>
              </a:ext>
            </a:extLst>
          </p:cNvPr>
          <p:cNvSpPr>
            <a:spLocks noChangeArrowheads="1"/>
          </p:cNvSpPr>
          <p:nvPr userDrawn="1"/>
        </p:nvSpPr>
        <p:spPr bwMode="auto">
          <a:xfrm>
            <a:off x="0" y="0"/>
            <a:ext cx="4766733" cy="6858000"/>
          </a:xfrm>
          <a:prstGeom prst="rect">
            <a:avLst/>
          </a:prstGeom>
          <a:solidFill>
            <a:schemeClr val="tx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58612" tIns="29305" rIns="58612" bIns="29305" anchor="ctr"/>
          <a:lstStyle>
            <a:lvl1pPr>
              <a:defRPr>
                <a:solidFill>
                  <a:schemeClr val="tx1"/>
                </a:solidFill>
                <a:latin typeface="Arial" panose="020B0604020202020204" pitchFamily="34" charset="0"/>
                <a:ea typeface="Arial" pitchFamily="-127" charset="-128"/>
              </a:defRPr>
            </a:lvl1pPr>
            <a:lvl2pPr marL="742950" indent="-285750">
              <a:defRPr>
                <a:solidFill>
                  <a:schemeClr val="tx1"/>
                </a:solidFill>
                <a:latin typeface="Arial" panose="020B0604020202020204" pitchFamily="34" charset="0"/>
                <a:ea typeface="Arial" pitchFamily="-127" charset="-128"/>
              </a:defRPr>
            </a:lvl2pPr>
            <a:lvl3pPr marL="1143000" indent="-228600">
              <a:defRPr>
                <a:solidFill>
                  <a:schemeClr val="tx1"/>
                </a:solidFill>
                <a:latin typeface="Arial" panose="020B0604020202020204" pitchFamily="34" charset="0"/>
                <a:ea typeface="Arial" pitchFamily="-127" charset="-128"/>
              </a:defRPr>
            </a:lvl3pPr>
            <a:lvl4pPr marL="1600200" indent="-228600">
              <a:defRPr>
                <a:solidFill>
                  <a:schemeClr val="tx1"/>
                </a:solidFill>
                <a:latin typeface="Arial" panose="020B0604020202020204" pitchFamily="34" charset="0"/>
                <a:ea typeface="Arial" pitchFamily="-127" charset="-128"/>
              </a:defRPr>
            </a:lvl4pPr>
            <a:lvl5pPr marL="2057400" indent="-228600">
              <a:defRPr>
                <a:solidFill>
                  <a:schemeClr val="tx1"/>
                </a:solidFill>
                <a:latin typeface="Arial" panose="020B0604020202020204" pitchFamily="34" charset="0"/>
                <a:ea typeface="Arial" pitchFamily="-127"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Arial" pitchFamily="-127"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Arial" pitchFamily="-127"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Arial" pitchFamily="-127"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Arial" pitchFamily="-127" charset="-128"/>
              </a:defRPr>
            </a:lvl9pPr>
          </a:lstStyle>
          <a:p>
            <a:pPr algn="ctr"/>
            <a:endParaRPr lang="en-US" altLang="en-US" sz="2400" dirty="0">
              <a:solidFill>
                <a:srgbClr val="FFFFFF"/>
              </a:solidFill>
              <a:ea typeface="Arial" panose="020B0604020202020204" pitchFamily="34" charset="-128"/>
            </a:endParaRPr>
          </a:p>
        </p:txBody>
      </p:sp>
      <p:cxnSp>
        <p:nvCxnSpPr>
          <p:cNvPr id="6" name="Straight Connector 5">
            <a:extLst>
              <a:ext uri="{FF2B5EF4-FFF2-40B4-BE49-F238E27FC236}">
                <a16:creationId xmlns:a16="http://schemas.microsoft.com/office/drawing/2014/main" id="{76FFCABF-2507-4757-9F10-B043EA895976}"/>
              </a:ext>
            </a:extLst>
          </p:cNvPr>
          <p:cNvCxnSpPr/>
          <p:nvPr userDrawn="1"/>
        </p:nvCxnSpPr>
        <p:spPr>
          <a:xfrm>
            <a:off x="609606" y="3888317"/>
            <a:ext cx="2969684" cy="0"/>
          </a:xfrm>
          <a:prstGeom prst="line">
            <a:avLst/>
          </a:prstGeom>
          <a:ln w="76200" cmpd="sng">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F7EF0D5A-00BD-4139-9F21-4979EED1271A}"/>
              </a:ext>
            </a:extLst>
          </p:cNvPr>
          <p:cNvGrpSpPr/>
          <p:nvPr userDrawn="1"/>
        </p:nvGrpSpPr>
        <p:grpSpPr>
          <a:xfrm>
            <a:off x="144063" y="6478440"/>
            <a:ext cx="819256" cy="225507"/>
            <a:chOff x="129007" y="9616786"/>
            <a:chExt cx="1595346" cy="439131"/>
          </a:xfrm>
          <a:solidFill>
            <a:schemeClr val="bg1"/>
          </a:solidFill>
        </p:grpSpPr>
        <p:sp>
          <p:nvSpPr>
            <p:cNvPr id="8" name="Freeform 7">
              <a:extLst>
                <a:ext uri="{FF2B5EF4-FFF2-40B4-BE49-F238E27FC236}">
                  <a16:creationId xmlns:a16="http://schemas.microsoft.com/office/drawing/2014/main" id="{5A37985E-B495-442C-9B07-50D5574B2C31}"/>
                </a:ext>
              </a:extLst>
            </p:cNvPr>
            <p:cNvSpPr>
              <a:spLocks/>
            </p:cNvSpPr>
            <p:nvPr/>
          </p:nvSpPr>
          <p:spPr bwMode="auto">
            <a:xfrm>
              <a:off x="1334014" y="9618431"/>
              <a:ext cx="390339" cy="431456"/>
            </a:xfrm>
            <a:custGeom>
              <a:avLst/>
              <a:gdLst>
                <a:gd name="T0" fmla="*/ 1437 w 1484"/>
                <a:gd name="T1" fmla="*/ 328 h 1640"/>
                <a:gd name="T2" fmla="*/ 1484 w 1484"/>
                <a:gd name="T3" fmla="*/ 0 h 1640"/>
                <a:gd name="T4" fmla="*/ 227 w 1484"/>
                <a:gd name="T5" fmla="*/ 0 h 1640"/>
                <a:gd name="T6" fmla="*/ 0 w 1484"/>
                <a:gd name="T7" fmla="*/ 1640 h 1640"/>
                <a:gd name="T8" fmla="*/ 362 w 1484"/>
                <a:gd name="T9" fmla="*/ 1640 h 1640"/>
                <a:gd name="T10" fmla="*/ 451 w 1484"/>
                <a:gd name="T11" fmla="*/ 1005 h 1640"/>
                <a:gd name="T12" fmla="*/ 1237 w 1484"/>
                <a:gd name="T13" fmla="*/ 1005 h 1640"/>
                <a:gd name="T14" fmla="*/ 1282 w 1484"/>
                <a:gd name="T15" fmla="*/ 677 h 1640"/>
                <a:gd name="T16" fmla="*/ 496 w 1484"/>
                <a:gd name="T17" fmla="*/ 677 h 1640"/>
                <a:gd name="T18" fmla="*/ 545 w 1484"/>
                <a:gd name="T19" fmla="*/ 328 h 1640"/>
                <a:gd name="T20" fmla="*/ 1437 w 1484"/>
                <a:gd name="T21" fmla="*/ 328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4" h="1640">
                  <a:moveTo>
                    <a:pt x="1437" y="328"/>
                  </a:moveTo>
                  <a:lnTo>
                    <a:pt x="1484" y="0"/>
                  </a:lnTo>
                  <a:lnTo>
                    <a:pt x="227" y="0"/>
                  </a:lnTo>
                  <a:lnTo>
                    <a:pt x="0" y="1640"/>
                  </a:lnTo>
                  <a:lnTo>
                    <a:pt x="362" y="1640"/>
                  </a:lnTo>
                  <a:lnTo>
                    <a:pt x="451" y="1005"/>
                  </a:lnTo>
                  <a:lnTo>
                    <a:pt x="1237" y="1005"/>
                  </a:lnTo>
                  <a:lnTo>
                    <a:pt x="1282" y="677"/>
                  </a:lnTo>
                  <a:lnTo>
                    <a:pt x="496" y="677"/>
                  </a:lnTo>
                  <a:lnTo>
                    <a:pt x="545" y="328"/>
                  </a:lnTo>
                  <a:lnTo>
                    <a:pt x="1437" y="328"/>
                  </a:lnTo>
                  <a:close/>
                </a:path>
              </a:pathLst>
            </a:custGeom>
            <a:grpFill/>
            <a:ln w="0">
              <a:noFill/>
              <a:prstDash val="solid"/>
              <a:round/>
              <a:headEnd/>
              <a:tailEnd/>
            </a:ln>
          </p:spPr>
          <p:txBody>
            <a:bodyPr/>
            <a:lstStyle/>
            <a:p>
              <a:pPr fontAlgn="auto">
                <a:spcBef>
                  <a:spcPts val="0"/>
                </a:spcBef>
                <a:spcAft>
                  <a:spcPts val="0"/>
                </a:spcAft>
                <a:defRPr/>
              </a:pPr>
              <a:endParaRPr lang="en-US" sz="2400" dirty="0">
                <a:latin typeface="+mn-lt"/>
                <a:ea typeface="Arial" panose="020B0604020202020204" pitchFamily="34" charset="-128"/>
              </a:endParaRPr>
            </a:p>
          </p:txBody>
        </p:sp>
        <p:sp>
          <p:nvSpPr>
            <p:cNvPr id="9" name="Freeform 8">
              <a:extLst>
                <a:ext uri="{FF2B5EF4-FFF2-40B4-BE49-F238E27FC236}">
                  <a16:creationId xmlns:a16="http://schemas.microsoft.com/office/drawing/2014/main" id="{46B4E9D8-CFC4-4EDD-A7A4-B5D02018AB52}"/>
                </a:ext>
              </a:extLst>
            </p:cNvPr>
            <p:cNvSpPr>
              <a:spLocks/>
            </p:cNvSpPr>
            <p:nvPr/>
          </p:nvSpPr>
          <p:spPr bwMode="auto">
            <a:xfrm>
              <a:off x="932711" y="9617882"/>
              <a:ext cx="407882" cy="432004"/>
            </a:xfrm>
            <a:custGeom>
              <a:avLst/>
              <a:gdLst>
                <a:gd name="T0" fmla="*/ 1526 w 1549"/>
                <a:gd name="T1" fmla="*/ 546 h 1641"/>
                <a:gd name="T2" fmla="*/ 1528 w 1549"/>
                <a:gd name="T3" fmla="*/ 541 h 1641"/>
                <a:gd name="T4" fmla="*/ 1439 w 1549"/>
                <a:gd name="T5" fmla="*/ 166 h 1641"/>
                <a:gd name="T6" fmla="*/ 981 w 1549"/>
                <a:gd name="T7" fmla="*/ 0 h 1641"/>
                <a:gd name="T8" fmla="*/ 228 w 1549"/>
                <a:gd name="T9" fmla="*/ 0 h 1641"/>
                <a:gd name="T10" fmla="*/ 0 w 1549"/>
                <a:gd name="T11" fmla="*/ 1640 h 1641"/>
                <a:gd name="T12" fmla="*/ 363 w 1549"/>
                <a:gd name="T13" fmla="*/ 1640 h 1641"/>
                <a:gd name="T14" fmla="*/ 545 w 1549"/>
                <a:gd name="T15" fmla="*/ 326 h 1641"/>
                <a:gd name="T16" fmla="*/ 905 w 1549"/>
                <a:gd name="T17" fmla="*/ 326 h 1641"/>
                <a:gd name="T18" fmla="*/ 1158 w 1549"/>
                <a:gd name="T19" fmla="*/ 560 h 1641"/>
                <a:gd name="T20" fmla="*/ 1156 w 1549"/>
                <a:gd name="T21" fmla="*/ 565 h 1641"/>
                <a:gd name="T22" fmla="*/ 846 w 1549"/>
                <a:gd name="T23" fmla="*/ 798 h 1641"/>
                <a:gd name="T24" fmla="*/ 573 w 1549"/>
                <a:gd name="T25" fmla="*/ 798 h 1641"/>
                <a:gd name="T26" fmla="*/ 1000 w 1549"/>
                <a:gd name="T27" fmla="*/ 1641 h 1641"/>
                <a:gd name="T28" fmla="*/ 1424 w 1549"/>
                <a:gd name="T29" fmla="*/ 1641 h 1641"/>
                <a:gd name="T30" fmla="*/ 1103 w 1549"/>
                <a:gd name="T31" fmla="*/ 1055 h 1641"/>
                <a:gd name="T32" fmla="*/ 1526 w 1549"/>
                <a:gd name="T33" fmla="*/ 54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9" h="1641">
                  <a:moveTo>
                    <a:pt x="1526" y="546"/>
                  </a:moveTo>
                  <a:lnTo>
                    <a:pt x="1528" y="541"/>
                  </a:lnTo>
                  <a:cubicBezTo>
                    <a:pt x="1549" y="386"/>
                    <a:pt x="1518" y="258"/>
                    <a:pt x="1439" y="166"/>
                  </a:cubicBezTo>
                  <a:cubicBezTo>
                    <a:pt x="1345" y="59"/>
                    <a:pt x="1191" y="0"/>
                    <a:pt x="981" y="0"/>
                  </a:cubicBezTo>
                  <a:lnTo>
                    <a:pt x="228" y="0"/>
                  </a:lnTo>
                  <a:lnTo>
                    <a:pt x="0" y="1640"/>
                  </a:lnTo>
                  <a:lnTo>
                    <a:pt x="363" y="1640"/>
                  </a:lnTo>
                  <a:lnTo>
                    <a:pt x="545" y="326"/>
                  </a:lnTo>
                  <a:lnTo>
                    <a:pt x="905" y="326"/>
                  </a:lnTo>
                  <a:cubicBezTo>
                    <a:pt x="1081" y="326"/>
                    <a:pt x="1179" y="406"/>
                    <a:pt x="1158" y="560"/>
                  </a:cubicBezTo>
                  <a:lnTo>
                    <a:pt x="1156" y="565"/>
                  </a:lnTo>
                  <a:cubicBezTo>
                    <a:pt x="1138" y="703"/>
                    <a:pt x="1023" y="798"/>
                    <a:pt x="846" y="798"/>
                  </a:cubicBezTo>
                  <a:lnTo>
                    <a:pt x="573" y="798"/>
                  </a:lnTo>
                  <a:lnTo>
                    <a:pt x="1000" y="1641"/>
                  </a:lnTo>
                  <a:lnTo>
                    <a:pt x="1424" y="1641"/>
                  </a:lnTo>
                  <a:lnTo>
                    <a:pt x="1103" y="1055"/>
                  </a:lnTo>
                  <a:cubicBezTo>
                    <a:pt x="1323" y="978"/>
                    <a:pt x="1490" y="811"/>
                    <a:pt x="1526" y="546"/>
                  </a:cubicBezTo>
                  <a:close/>
                </a:path>
              </a:pathLst>
            </a:custGeom>
            <a:grpFill/>
            <a:ln w="0">
              <a:noFill/>
              <a:prstDash val="solid"/>
              <a:round/>
              <a:headEnd/>
              <a:tailEnd/>
            </a:ln>
          </p:spPr>
          <p:txBody>
            <a:bodyPr/>
            <a:lstStyle/>
            <a:p>
              <a:pPr fontAlgn="auto">
                <a:spcBef>
                  <a:spcPts val="0"/>
                </a:spcBef>
                <a:spcAft>
                  <a:spcPts val="0"/>
                </a:spcAft>
                <a:defRPr/>
              </a:pPr>
              <a:endParaRPr lang="en-US" sz="2400" dirty="0">
                <a:latin typeface="+mn-lt"/>
                <a:ea typeface="Arial" panose="020B0604020202020204" pitchFamily="34" charset="-128"/>
              </a:endParaRPr>
            </a:p>
          </p:txBody>
        </p:sp>
        <p:sp>
          <p:nvSpPr>
            <p:cNvPr id="10" name="Freeform 9">
              <a:extLst>
                <a:ext uri="{FF2B5EF4-FFF2-40B4-BE49-F238E27FC236}">
                  <a16:creationId xmlns:a16="http://schemas.microsoft.com/office/drawing/2014/main" id="{1B502162-7C5D-4849-B617-5CA0A186898E}"/>
                </a:ext>
              </a:extLst>
            </p:cNvPr>
            <p:cNvSpPr>
              <a:spLocks/>
            </p:cNvSpPr>
            <p:nvPr/>
          </p:nvSpPr>
          <p:spPr bwMode="auto">
            <a:xfrm>
              <a:off x="129007" y="9616786"/>
              <a:ext cx="816861" cy="439131"/>
            </a:xfrm>
            <a:custGeom>
              <a:avLst/>
              <a:gdLst>
                <a:gd name="T0" fmla="*/ 2278 w 3104"/>
                <a:gd name="T1" fmla="*/ 0 h 1669"/>
                <a:gd name="T2" fmla="*/ 528 w 3104"/>
                <a:gd name="T3" fmla="*/ 0 h 1669"/>
                <a:gd name="T4" fmla="*/ 488 w 3104"/>
                <a:gd name="T5" fmla="*/ 289 h 1669"/>
                <a:gd name="T6" fmla="*/ 909 w 3104"/>
                <a:gd name="T7" fmla="*/ 289 h 1669"/>
                <a:gd name="T8" fmla="*/ 801 w 3104"/>
                <a:gd name="T9" fmla="*/ 1061 h 1669"/>
                <a:gd name="T10" fmla="*/ 543 w 3104"/>
                <a:gd name="T11" fmla="*/ 1333 h 1669"/>
                <a:gd name="T12" fmla="*/ 264 w 3104"/>
                <a:gd name="T13" fmla="*/ 1169 h 1669"/>
                <a:gd name="T14" fmla="*/ 0 w 3104"/>
                <a:gd name="T15" fmla="*/ 1423 h 1669"/>
                <a:gd name="T16" fmla="*/ 505 w 3104"/>
                <a:gd name="T17" fmla="*/ 1669 h 1669"/>
                <a:gd name="T18" fmla="*/ 955 w 3104"/>
                <a:gd name="T19" fmla="*/ 1516 h 1669"/>
                <a:gd name="T20" fmla="*/ 1171 w 3104"/>
                <a:gd name="T21" fmla="*/ 1079 h 1669"/>
                <a:gd name="T22" fmla="*/ 1280 w 3104"/>
                <a:gd name="T23" fmla="*/ 295 h 1669"/>
                <a:gd name="T24" fmla="*/ 1281 w 3104"/>
                <a:gd name="T25" fmla="*/ 295 h 1669"/>
                <a:gd name="T26" fmla="*/ 1281 w 3104"/>
                <a:gd name="T27" fmla="*/ 299 h 1669"/>
                <a:gd name="T28" fmla="*/ 2236 w 3104"/>
                <a:gd name="T29" fmla="*/ 299 h 1669"/>
                <a:gd name="T30" fmla="*/ 2661 w 3104"/>
                <a:gd name="T31" fmla="*/ 820 h 1669"/>
                <a:gd name="T32" fmla="*/ 2660 w 3104"/>
                <a:gd name="T33" fmla="*/ 825 h 1669"/>
                <a:gd name="T34" fmla="*/ 2095 w 3104"/>
                <a:gd name="T35" fmla="*/ 1315 h 1669"/>
                <a:gd name="T36" fmla="*/ 1781 w 3104"/>
                <a:gd name="T37" fmla="*/ 1315 h 1669"/>
                <a:gd name="T38" fmla="*/ 1907 w 3104"/>
                <a:gd name="T39" fmla="*/ 406 h 1669"/>
                <a:gd name="T40" fmla="*/ 1530 w 3104"/>
                <a:gd name="T41" fmla="*/ 406 h 1669"/>
                <a:gd name="T42" fmla="*/ 1406 w 3104"/>
                <a:gd name="T43" fmla="*/ 671 h 1669"/>
                <a:gd name="T44" fmla="*/ 1541 w 3104"/>
                <a:gd name="T45" fmla="*/ 671 h 1669"/>
                <a:gd name="T46" fmla="*/ 1406 w 3104"/>
                <a:gd name="T47" fmla="*/ 1640 h 1669"/>
                <a:gd name="T48" fmla="*/ 2049 w 3104"/>
                <a:gd name="T49" fmla="*/ 1640 h 1669"/>
                <a:gd name="T50" fmla="*/ 3039 w 3104"/>
                <a:gd name="T51" fmla="*/ 820 h 1669"/>
                <a:gd name="T52" fmla="*/ 3040 w 3104"/>
                <a:gd name="T53" fmla="*/ 815 h 1669"/>
                <a:gd name="T54" fmla="*/ 2278 w 3104"/>
                <a:gd name="T55" fmla="*/ 0 h 1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04" h="1669">
                  <a:moveTo>
                    <a:pt x="2278" y="0"/>
                  </a:moveTo>
                  <a:lnTo>
                    <a:pt x="528" y="0"/>
                  </a:lnTo>
                  <a:lnTo>
                    <a:pt x="488" y="289"/>
                  </a:lnTo>
                  <a:lnTo>
                    <a:pt x="909" y="289"/>
                  </a:lnTo>
                  <a:lnTo>
                    <a:pt x="801" y="1061"/>
                  </a:lnTo>
                  <a:cubicBezTo>
                    <a:pt x="775" y="1251"/>
                    <a:pt x="679" y="1333"/>
                    <a:pt x="543" y="1333"/>
                  </a:cubicBezTo>
                  <a:cubicBezTo>
                    <a:pt x="427" y="1333"/>
                    <a:pt x="344" y="1271"/>
                    <a:pt x="264" y="1169"/>
                  </a:cubicBezTo>
                  <a:lnTo>
                    <a:pt x="0" y="1423"/>
                  </a:lnTo>
                  <a:cubicBezTo>
                    <a:pt x="95" y="1556"/>
                    <a:pt x="249" y="1669"/>
                    <a:pt x="505" y="1669"/>
                  </a:cubicBezTo>
                  <a:cubicBezTo>
                    <a:pt x="684" y="1669"/>
                    <a:pt x="840" y="1618"/>
                    <a:pt x="955" y="1516"/>
                  </a:cubicBezTo>
                  <a:cubicBezTo>
                    <a:pt x="1068" y="1418"/>
                    <a:pt x="1144" y="1273"/>
                    <a:pt x="1171" y="1079"/>
                  </a:cubicBezTo>
                  <a:lnTo>
                    <a:pt x="1280" y="295"/>
                  </a:lnTo>
                  <a:lnTo>
                    <a:pt x="1281" y="295"/>
                  </a:lnTo>
                  <a:lnTo>
                    <a:pt x="1281" y="299"/>
                  </a:lnTo>
                  <a:lnTo>
                    <a:pt x="2236" y="299"/>
                  </a:lnTo>
                  <a:cubicBezTo>
                    <a:pt x="2533" y="299"/>
                    <a:pt x="2701" y="530"/>
                    <a:pt x="2661" y="820"/>
                  </a:cubicBezTo>
                  <a:lnTo>
                    <a:pt x="2660" y="825"/>
                  </a:lnTo>
                  <a:cubicBezTo>
                    <a:pt x="2620" y="1115"/>
                    <a:pt x="2391" y="1315"/>
                    <a:pt x="2095" y="1315"/>
                  </a:cubicBezTo>
                  <a:lnTo>
                    <a:pt x="1781" y="1315"/>
                  </a:lnTo>
                  <a:lnTo>
                    <a:pt x="1907" y="406"/>
                  </a:lnTo>
                  <a:lnTo>
                    <a:pt x="1530" y="406"/>
                  </a:lnTo>
                  <a:lnTo>
                    <a:pt x="1406" y="671"/>
                  </a:lnTo>
                  <a:lnTo>
                    <a:pt x="1541" y="671"/>
                  </a:lnTo>
                  <a:lnTo>
                    <a:pt x="1406" y="1640"/>
                  </a:lnTo>
                  <a:lnTo>
                    <a:pt x="2049" y="1640"/>
                  </a:lnTo>
                  <a:cubicBezTo>
                    <a:pt x="2567" y="1640"/>
                    <a:pt x="2975" y="1281"/>
                    <a:pt x="3039" y="820"/>
                  </a:cubicBezTo>
                  <a:lnTo>
                    <a:pt x="3040" y="815"/>
                  </a:lnTo>
                  <a:cubicBezTo>
                    <a:pt x="3104" y="354"/>
                    <a:pt x="2795" y="0"/>
                    <a:pt x="2278" y="0"/>
                  </a:cubicBezTo>
                  <a:close/>
                </a:path>
              </a:pathLst>
            </a:custGeom>
            <a:grpFill/>
            <a:ln w="0">
              <a:noFill/>
              <a:prstDash val="solid"/>
              <a:round/>
              <a:headEnd/>
              <a:tailEnd/>
            </a:ln>
          </p:spPr>
          <p:txBody>
            <a:bodyPr/>
            <a:lstStyle/>
            <a:p>
              <a:pPr fontAlgn="auto">
                <a:spcBef>
                  <a:spcPts val="0"/>
                </a:spcBef>
                <a:spcAft>
                  <a:spcPts val="0"/>
                </a:spcAft>
                <a:defRPr/>
              </a:pPr>
              <a:endParaRPr lang="en-US" sz="2400" dirty="0">
                <a:latin typeface="+mn-lt"/>
                <a:ea typeface="Arial" panose="020B0604020202020204" pitchFamily="34" charset="-128"/>
              </a:endParaRPr>
            </a:p>
          </p:txBody>
        </p:sp>
      </p:grpSp>
      <p:sp>
        <p:nvSpPr>
          <p:cNvPr id="3" name="Content Placeholder 2"/>
          <p:cNvSpPr>
            <a:spLocks noGrp="1"/>
          </p:cNvSpPr>
          <p:nvPr>
            <p:ph idx="1" hasCustomPrompt="1"/>
          </p:nvPr>
        </p:nvSpPr>
        <p:spPr>
          <a:xfrm>
            <a:off x="5181747" y="273057"/>
            <a:ext cx="6400653" cy="5853113"/>
          </a:xfrm>
        </p:spPr>
        <p:txBody>
          <a:bodyPr>
            <a:noAutofit/>
          </a:bodyPr>
          <a:lstStyle>
            <a:lvl1pPr marL="175832" indent="-175832">
              <a:lnSpc>
                <a:spcPct val="110000"/>
              </a:lnSpc>
              <a:spcAft>
                <a:spcPts val="769"/>
              </a:spcAft>
              <a:buFont typeface="Arial"/>
              <a:buChar char="•"/>
              <a:defRPr sz="1467">
                <a:solidFill>
                  <a:schemeClr val="accent3">
                    <a:lumMod val="25000"/>
                  </a:schemeClr>
                </a:solidFill>
              </a:defRPr>
            </a:lvl1pPr>
            <a:lvl2pPr marL="805892" indent="-219789">
              <a:lnSpc>
                <a:spcPct val="110000"/>
              </a:lnSpc>
              <a:spcAft>
                <a:spcPts val="769"/>
              </a:spcAft>
              <a:buFont typeface="Arial"/>
              <a:buChar char="•"/>
              <a:defRPr sz="1467">
                <a:solidFill>
                  <a:schemeClr val="accent3">
                    <a:lumMod val="25000"/>
                  </a:schemeClr>
                </a:solidFill>
              </a:defRPr>
            </a:lvl2pPr>
            <a:lvl3pPr marL="1465255" marR="0" indent="-512839" algn="l" defTabSz="586103" rtl="0" eaLnBrk="1" fontAlgn="base" latinLnBrk="0" hangingPunct="1">
              <a:lnSpc>
                <a:spcPct val="110000"/>
              </a:lnSpc>
              <a:spcBef>
                <a:spcPts val="385"/>
              </a:spcBef>
              <a:spcAft>
                <a:spcPts val="769"/>
              </a:spcAft>
              <a:buClrTx/>
              <a:buSzTx/>
              <a:buFont typeface="Arial" panose="020B0604020202020204" pitchFamily="34" charset="0"/>
              <a:buChar char="•"/>
              <a:tabLst/>
              <a:defRPr sz="1200">
                <a:solidFill>
                  <a:schemeClr val="accent3">
                    <a:lumMod val="25000"/>
                  </a:schemeClr>
                </a:solidFill>
              </a:defRPr>
            </a:lvl3pPr>
            <a:lvl4pPr marL="2051358" marR="0" indent="-175017" algn="l" defTabSz="586103" rtl="0" eaLnBrk="1" fontAlgn="base" latinLnBrk="0" hangingPunct="1">
              <a:lnSpc>
                <a:spcPct val="110000"/>
              </a:lnSpc>
              <a:spcBef>
                <a:spcPts val="385"/>
              </a:spcBef>
              <a:spcAft>
                <a:spcPts val="769"/>
              </a:spcAft>
              <a:buClrTx/>
              <a:buSzTx/>
              <a:buFont typeface="Arial" panose="020B0604020202020204" pitchFamily="34" charset="0"/>
              <a:buChar char="•"/>
              <a:tabLst/>
              <a:defRPr sz="933">
                <a:solidFill>
                  <a:schemeClr val="accent3">
                    <a:lumMod val="25000"/>
                  </a:schemeClr>
                </a:solidFill>
              </a:defRPr>
            </a:lvl4pPr>
            <a:lvl5pPr marL="2462445" marR="0" indent="-175017" algn="l" defTabSz="586103" rtl="0" eaLnBrk="1" fontAlgn="base" latinLnBrk="0" hangingPunct="1">
              <a:lnSpc>
                <a:spcPct val="110000"/>
              </a:lnSpc>
              <a:spcBef>
                <a:spcPts val="385"/>
              </a:spcBef>
              <a:spcAft>
                <a:spcPts val="769"/>
              </a:spcAft>
              <a:buClrTx/>
              <a:buSzTx/>
              <a:buFont typeface="Arial" panose="020B0604020202020204" pitchFamily="34" charset="0"/>
              <a:buChar char="•"/>
              <a:tabLst/>
              <a:defRPr sz="933">
                <a:solidFill>
                  <a:schemeClr val="accent3">
                    <a:lumMod val="25000"/>
                  </a:schemeClr>
                </a:solidFill>
              </a:defRPr>
            </a:lvl5pPr>
            <a:lvl6pPr>
              <a:defRPr sz="2667"/>
            </a:lvl6pPr>
            <a:lvl7pPr>
              <a:defRPr sz="2667"/>
            </a:lvl7pPr>
            <a:lvl8pPr>
              <a:defRPr sz="2667"/>
            </a:lvl8pPr>
            <a:lvl9pPr>
              <a:defRPr sz="2667"/>
            </a:lvl9pPr>
          </a:lstStyle>
          <a:p>
            <a:pPr lvl="0"/>
            <a:r>
              <a:rPr lang="en-US" altLang="en-US" dirty="0"/>
              <a:t>This is first bullet point. Use Arial (Body) 12pt size. Color is Grey. Do not change the font size, color and style. </a:t>
            </a:r>
          </a:p>
          <a:p>
            <a:pPr lvl="1"/>
            <a:r>
              <a:rPr lang="en-US" altLang="en-US" dirty="0"/>
              <a:t>This is second bullet point. Use Arial (Body) 10pt size. Color is Grey. Do not change the font size, color and style. </a:t>
            </a:r>
          </a:p>
          <a:p>
            <a:pPr marL="1465255" marR="0" lvl="2"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r>
              <a:rPr lang="en-US" altLang="en-US" dirty="0"/>
              <a:t>This is third bullet point. Use Arial (Body) 9pt size. Color is Grey. Do not change the font size, color and style. </a:t>
            </a:r>
          </a:p>
          <a:p>
            <a:pPr marL="2051358" marR="0" lvl="3"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r>
              <a:rPr lang="en-US" altLang="en-US" dirty="0"/>
              <a:t>This is fourth bullet point. Use Arial (Body) 8pt size. Color is Grey. Do not change the font size, color and style. </a:t>
            </a:r>
          </a:p>
          <a:p>
            <a:pPr marL="2462445" marR="0" lvl="4"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r>
              <a:rPr lang="en-US" altLang="en-US" dirty="0"/>
              <a:t>This is fifth bullet point. Use Arial (Body) 8pt size. Color is Grey. Do not change the font size, color and style. </a:t>
            </a:r>
          </a:p>
          <a:p>
            <a:pPr marL="2462445" marR="0" lvl="4"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endParaRPr lang="en-US" altLang="en-US" dirty="0"/>
          </a:p>
        </p:txBody>
      </p:sp>
      <p:sp>
        <p:nvSpPr>
          <p:cNvPr id="2" name="Title 1"/>
          <p:cNvSpPr>
            <a:spLocks noGrp="1"/>
          </p:cNvSpPr>
          <p:nvPr>
            <p:ph type="title" hasCustomPrompt="1"/>
          </p:nvPr>
        </p:nvSpPr>
        <p:spPr>
          <a:xfrm>
            <a:off x="609610" y="366201"/>
            <a:ext cx="4011084" cy="3203115"/>
          </a:xfrm>
        </p:spPr>
        <p:txBody>
          <a:bodyPr/>
          <a:lstStyle>
            <a:lvl1pPr algn="l">
              <a:defRPr sz="3600" b="0" baseline="0">
                <a:solidFill>
                  <a:schemeClr val="bg1"/>
                </a:solidFill>
              </a:defRPr>
            </a:lvl1pPr>
          </a:lstStyle>
          <a:p>
            <a:r>
              <a:rPr lang="en-US" dirty="0"/>
              <a:t>Header. Type in Title Case. Max 40 Char. 28pt</a:t>
            </a:r>
          </a:p>
        </p:txBody>
      </p:sp>
      <p:sp>
        <p:nvSpPr>
          <p:cNvPr id="4" name="Text Placeholder 3"/>
          <p:cNvSpPr>
            <a:spLocks noGrp="1"/>
          </p:cNvSpPr>
          <p:nvPr>
            <p:ph type="body" sz="half" idx="2" hasCustomPrompt="1"/>
          </p:nvPr>
        </p:nvSpPr>
        <p:spPr>
          <a:xfrm>
            <a:off x="609610" y="4127954"/>
            <a:ext cx="4011084" cy="1990213"/>
          </a:xfrm>
        </p:spPr>
        <p:txBody>
          <a:bodyPr>
            <a:normAutofit/>
          </a:bodyPr>
          <a:lstStyle>
            <a:lvl1pPr marL="0" indent="0">
              <a:buNone/>
              <a:defRPr sz="1333">
                <a:solidFill>
                  <a:srgbClr val="FFFFFF"/>
                </a:solidFill>
              </a:defRPr>
            </a:lvl1pPr>
            <a:lvl2pPr marL="586103" indent="0">
              <a:buNone/>
              <a:defRPr sz="1467"/>
            </a:lvl2pPr>
            <a:lvl3pPr marL="1172205" indent="0">
              <a:buNone/>
              <a:defRPr sz="1333"/>
            </a:lvl3pPr>
            <a:lvl4pPr marL="1758308" indent="0">
              <a:buNone/>
              <a:defRPr sz="1200"/>
            </a:lvl4pPr>
            <a:lvl5pPr marL="2344409" indent="0">
              <a:buNone/>
              <a:defRPr sz="1200"/>
            </a:lvl5pPr>
            <a:lvl6pPr marL="2930512" indent="0">
              <a:buNone/>
              <a:defRPr sz="1200"/>
            </a:lvl6pPr>
            <a:lvl7pPr marL="3516615" indent="0">
              <a:buNone/>
              <a:defRPr sz="1200"/>
            </a:lvl7pPr>
            <a:lvl8pPr marL="4102717" indent="0">
              <a:buNone/>
              <a:defRPr sz="1200"/>
            </a:lvl8pPr>
            <a:lvl9pPr marL="4688820" indent="0">
              <a:buNone/>
              <a:defRPr sz="1200"/>
            </a:lvl9pPr>
          </a:lstStyle>
          <a:p>
            <a:pPr lvl="0"/>
            <a:r>
              <a:rPr lang="en-US" dirty="0"/>
              <a:t>Click to add body copy. Use this slide if you have less text and more than two images. Maximum three images allowed on this slide. Use Arial (Body) 12pt size. Text shall be White color. Character limit for this area is 300 characters. Do not exceed more than the provided limit. </a:t>
            </a:r>
          </a:p>
        </p:txBody>
      </p:sp>
      <p:sp>
        <p:nvSpPr>
          <p:cNvPr id="11" name="Date Placeholder 4">
            <a:extLst>
              <a:ext uri="{FF2B5EF4-FFF2-40B4-BE49-F238E27FC236}">
                <a16:creationId xmlns:a16="http://schemas.microsoft.com/office/drawing/2014/main" id="{65D76185-EBC6-4ECC-AD1C-9B5E800EF2CC}"/>
              </a:ext>
            </a:extLst>
          </p:cNvPr>
          <p:cNvSpPr>
            <a:spLocks noGrp="1"/>
          </p:cNvSpPr>
          <p:nvPr>
            <p:ph type="dt" sz="half" idx="10"/>
          </p:nvPr>
        </p:nvSpPr>
        <p:spPr/>
        <p:txBody>
          <a:bodyPr/>
          <a:lstStyle>
            <a:lvl1pPr>
              <a:defRPr/>
            </a:lvl1pPr>
          </a:lstStyle>
          <a:p>
            <a:fld id="{46C5494F-B314-7648-8207-8B673288F27C}" type="datetime1">
              <a:rPr lang="en-US" altLang="en-US" smtClean="0"/>
              <a:t>5/19/2022</a:t>
            </a:fld>
            <a:endParaRPr lang="en-US" altLang="en-US"/>
          </a:p>
        </p:txBody>
      </p:sp>
      <p:sp>
        <p:nvSpPr>
          <p:cNvPr id="12" name="Footer Placeholder 5">
            <a:extLst>
              <a:ext uri="{FF2B5EF4-FFF2-40B4-BE49-F238E27FC236}">
                <a16:creationId xmlns:a16="http://schemas.microsoft.com/office/drawing/2014/main" id="{76FDDF8B-E702-4F88-A10D-1A6997EF74F4}"/>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6">
            <a:extLst>
              <a:ext uri="{FF2B5EF4-FFF2-40B4-BE49-F238E27FC236}">
                <a16:creationId xmlns:a16="http://schemas.microsoft.com/office/drawing/2014/main" id="{3BD06979-2EC9-4CDC-BAEF-D3580DD70B9B}"/>
              </a:ext>
            </a:extLst>
          </p:cNvPr>
          <p:cNvSpPr>
            <a:spLocks noGrp="1"/>
          </p:cNvSpPr>
          <p:nvPr>
            <p:ph type="sldNum" sz="quarter" idx="12"/>
          </p:nvPr>
        </p:nvSpPr>
        <p:spPr/>
        <p:txBody>
          <a:bodyPr/>
          <a:lstStyle>
            <a:lvl1pPr>
              <a:defRPr/>
            </a:lvl1pPr>
          </a:lstStyle>
          <a:p>
            <a:fld id="{A7383A42-F693-4867-9543-FB7CC7990D82}" type="slidenum">
              <a:rPr lang="en-US" altLang="en-US"/>
              <a:pPr/>
              <a:t>‹#›</a:t>
            </a:fld>
            <a:endParaRPr lang="en-US" altLang="en-US"/>
          </a:p>
        </p:txBody>
      </p:sp>
    </p:spTree>
    <p:extLst>
      <p:ext uri="{BB962C8B-B14F-4D97-AF65-F5344CB8AC3E}">
        <p14:creationId xmlns:p14="http://schemas.microsoft.com/office/powerpoint/2010/main" val="9157508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ft Image+Tex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56AACC6-DB76-4460-AE0C-383C16B00D4E}"/>
              </a:ext>
            </a:extLst>
          </p:cNvPr>
          <p:cNvCxnSpPr/>
          <p:nvPr userDrawn="1"/>
        </p:nvCxnSpPr>
        <p:spPr>
          <a:xfrm>
            <a:off x="6897165" y="1418167"/>
            <a:ext cx="2969684" cy="0"/>
          </a:xfrm>
          <a:prstGeom prst="line">
            <a:avLst/>
          </a:prstGeom>
          <a:ln w="7620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5181747" y="1600205"/>
            <a:ext cx="6400653" cy="4525964"/>
          </a:xfrm>
        </p:spPr>
        <p:txBody>
          <a:bodyPr>
            <a:noAutofit/>
          </a:bodyPr>
          <a:lstStyle>
            <a:lvl1pPr marL="175832" indent="-175832">
              <a:lnSpc>
                <a:spcPct val="110000"/>
              </a:lnSpc>
              <a:spcAft>
                <a:spcPts val="769"/>
              </a:spcAft>
              <a:buFont typeface="Arial"/>
              <a:buChar char="•"/>
              <a:defRPr sz="1467">
                <a:solidFill>
                  <a:schemeClr val="accent3">
                    <a:lumMod val="25000"/>
                  </a:schemeClr>
                </a:solidFill>
              </a:defRPr>
            </a:lvl1pPr>
            <a:lvl2pPr marL="805892" indent="-219789">
              <a:lnSpc>
                <a:spcPct val="110000"/>
              </a:lnSpc>
              <a:spcAft>
                <a:spcPts val="769"/>
              </a:spcAft>
              <a:buFont typeface="Arial"/>
              <a:buChar char="•"/>
              <a:defRPr sz="1467">
                <a:solidFill>
                  <a:schemeClr val="accent3">
                    <a:lumMod val="25000"/>
                  </a:schemeClr>
                </a:solidFill>
              </a:defRPr>
            </a:lvl2pPr>
            <a:lvl3pPr marL="1465255" marR="0" indent="-175017" algn="l" defTabSz="586103" rtl="0" eaLnBrk="1" fontAlgn="base" latinLnBrk="0" hangingPunct="1">
              <a:lnSpc>
                <a:spcPct val="110000"/>
              </a:lnSpc>
              <a:spcBef>
                <a:spcPts val="385"/>
              </a:spcBef>
              <a:spcAft>
                <a:spcPts val="769"/>
              </a:spcAft>
              <a:buClrTx/>
              <a:buSzTx/>
              <a:buFont typeface="Arial" panose="020B0604020202020204" pitchFamily="34" charset="0"/>
              <a:buChar char="•"/>
              <a:tabLst/>
              <a:defRPr sz="1200">
                <a:solidFill>
                  <a:schemeClr val="accent3">
                    <a:lumMod val="25000"/>
                  </a:schemeClr>
                </a:solidFill>
              </a:defRPr>
            </a:lvl3pPr>
            <a:lvl4pPr marL="2051358" marR="0" indent="-175017" algn="l" defTabSz="586103" rtl="0" eaLnBrk="1" fontAlgn="base" latinLnBrk="0" hangingPunct="1">
              <a:lnSpc>
                <a:spcPct val="110000"/>
              </a:lnSpc>
              <a:spcBef>
                <a:spcPts val="385"/>
              </a:spcBef>
              <a:spcAft>
                <a:spcPts val="769"/>
              </a:spcAft>
              <a:buClrTx/>
              <a:buSzTx/>
              <a:buFont typeface="Arial" panose="020B0604020202020204" pitchFamily="34" charset="0"/>
              <a:buChar char="•"/>
              <a:tabLst/>
              <a:defRPr sz="933">
                <a:solidFill>
                  <a:schemeClr val="accent3">
                    <a:lumMod val="25000"/>
                  </a:schemeClr>
                </a:solidFill>
              </a:defRPr>
            </a:lvl4pPr>
            <a:lvl5pPr marL="2462445" marR="0" indent="-175017" algn="l" defTabSz="586103" rtl="0" eaLnBrk="1" fontAlgn="base" latinLnBrk="0" hangingPunct="1">
              <a:lnSpc>
                <a:spcPct val="110000"/>
              </a:lnSpc>
              <a:spcBef>
                <a:spcPts val="385"/>
              </a:spcBef>
              <a:spcAft>
                <a:spcPts val="769"/>
              </a:spcAft>
              <a:buClrTx/>
              <a:buSzTx/>
              <a:buFont typeface="Arial" panose="020B0604020202020204" pitchFamily="34" charset="0"/>
              <a:buChar char="•"/>
              <a:tabLst/>
              <a:defRPr sz="933">
                <a:solidFill>
                  <a:schemeClr val="accent3">
                    <a:lumMod val="25000"/>
                  </a:schemeClr>
                </a:solidFill>
              </a:defRPr>
            </a:lvl5pPr>
            <a:lvl6pPr>
              <a:defRPr sz="2667"/>
            </a:lvl6pPr>
            <a:lvl7pPr>
              <a:defRPr sz="2667"/>
            </a:lvl7pPr>
            <a:lvl8pPr>
              <a:defRPr sz="2667"/>
            </a:lvl8pPr>
            <a:lvl9pPr>
              <a:defRPr sz="2667"/>
            </a:lvl9pPr>
          </a:lstStyle>
          <a:p>
            <a:pPr lvl="0"/>
            <a:r>
              <a:rPr lang="en-US" altLang="en-US" dirty="0"/>
              <a:t>This is first bullet point. Use Arial (Body) 12pt size. Color is Grey. Do not change the font size, color and style. </a:t>
            </a:r>
          </a:p>
          <a:p>
            <a:pPr lvl="1"/>
            <a:r>
              <a:rPr lang="en-US" altLang="en-US" dirty="0"/>
              <a:t>This is second bullet point. Use Arial (Body) 10pt size. Color is Grey. Do not change the font size, color and style. </a:t>
            </a:r>
          </a:p>
          <a:p>
            <a:pPr marL="1465255" marR="0" lvl="2"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r>
              <a:rPr lang="en-US" altLang="en-US" dirty="0"/>
              <a:t>This is third bullet point. Use Arial (Body) 9pt size. Color is Grey. Do not change the font size, color and style. </a:t>
            </a:r>
          </a:p>
          <a:p>
            <a:pPr marL="2051358" marR="0" lvl="3"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r>
              <a:rPr lang="en-US" altLang="en-US" dirty="0"/>
              <a:t>This is fourth bullet point. Use Arial (Body) 8pt size. Color is Grey. Do not change the font size, color and style. </a:t>
            </a:r>
          </a:p>
          <a:p>
            <a:pPr marL="2462445" marR="0" lvl="4"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r>
              <a:rPr lang="en-US" altLang="en-US" dirty="0"/>
              <a:t>This is fifth bullet point. Use Arial (Body) 8pt size. Color is Grey. Do not change the font size, color and style. </a:t>
            </a:r>
          </a:p>
          <a:p>
            <a:pPr marL="2462445" marR="0" lvl="4"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endParaRPr lang="en-US" altLang="en-US" dirty="0"/>
          </a:p>
        </p:txBody>
      </p:sp>
      <p:sp>
        <p:nvSpPr>
          <p:cNvPr id="2" name="Title 1"/>
          <p:cNvSpPr>
            <a:spLocks noGrp="1"/>
          </p:cNvSpPr>
          <p:nvPr>
            <p:ph type="title" hasCustomPrompt="1"/>
          </p:nvPr>
        </p:nvSpPr>
        <p:spPr>
          <a:xfrm>
            <a:off x="5181674" y="229288"/>
            <a:ext cx="6400653" cy="1143001"/>
          </a:xfrm>
        </p:spPr>
        <p:txBody>
          <a:bodyPr/>
          <a:lstStyle>
            <a:lvl1pPr algn="ctr">
              <a:defRPr sz="3067" b="0" baseline="0">
                <a:solidFill>
                  <a:schemeClr val="tx1"/>
                </a:solidFill>
              </a:defRPr>
            </a:lvl1pPr>
          </a:lstStyle>
          <a:p>
            <a:r>
              <a:rPr lang="en-US" altLang="ja-JP" dirty="0"/>
              <a:t>Header. Type in Title Case 24pt Max 45 Char.</a:t>
            </a:r>
            <a:endParaRPr lang="en-US" dirty="0"/>
          </a:p>
        </p:txBody>
      </p:sp>
      <p:sp>
        <p:nvSpPr>
          <p:cNvPr id="15" name="Content Placeholder 14"/>
          <p:cNvSpPr>
            <a:spLocks noGrp="1"/>
          </p:cNvSpPr>
          <p:nvPr>
            <p:ph sz="quarter" idx="13"/>
          </p:nvPr>
        </p:nvSpPr>
        <p:spPr>
          <a:xfrm>
            <a:off x="-17821" y="0"/>
            <a:ext cx="4766733" cy="6858000"/>
          </a:xfrm>
        </p:spPr>
        <p:txBody>
          <a:bodyPr/>
          <a:lstStyle>
            <a:lvl1pPr marL="0" indent="0" algn="ctr">
              <a:buFontTx/>
              <a:buNone/>
              <a:defRPr baseline="0">
                <a:solidFill>
                  <a:schemeClr val="accent3">
                    <a:lumMod val="25000"/>
                  </a:schemeClr>
                </a:solidFill>
              </a:defRPr>
            </a:lvl1pPr>
          </a:lstStyle>
          <a:p>
            <a:pPr lvl="0"/>
            <a:endParaRPr lang="en-US" dirty="0"/>
          </a:p>
          <a:p>
            <a:pPr lvl="0"/>
            <a:r>
              <a:rPr lang="en-US" dirty="0"/>
              <a:t>Area to Insert Image or Chart</a:t>
            </a:r>
          </a:p>
        </p:txBody>
      </p:sp>
      <p:sp>
        <p:nvSpPr>
          <p:cNvPr id="6" name="Footer Placeholder 5">
            <a:extLst>
              <a:ext uri="{FF2B5EF4-FFF2-40B4-BE49-F238E27FC236}">
                <a16:creationId xmlns:a16="http://schemas.microsoft.com/office/drawing/2014/main" id="{B462AAF0-B696-46E5-A013-F43AA71ED692}"/>
              </a:ext>
            </a:extLst>
          </p:cNvPr>
          <p:cNvSpPr>
            <a:spLocks noGrp="1"/>
          </p:cNvSpPr>
          <p:nvPr>
            <p:ph type="ftr" sz="quarter" idx="14"/>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965CA334-4030-4613-9719-BF2E8F3CAEE3}"/>
              </a:ext>
            </a:extLst>
          </p:cNvPr>
          <p:cNvSpPr>
            <a:spLocks noGrp="1"/>
          </p:cNvSpPr>
          <p:nvPr>
            <p:ph type="sldNum" sz="quarter" idx="15"/>
          </p:nvPr>
        </p:nvSpPr>
        <p:spPr/>
        <p:txBody>
          <a:bodyPr/>
          <a:lstStyle>
            <a:lvl1pPr>
              <a:defRPr/>
            </a:lvl1pPr>
          </a:lstStyle>
          <a:p>
            <a:fld id="{19155FB1-7C59-4696-AA59-DC9DF0CE82E1}" type="slidenum">
              <a:rPr lang="en-US" altLang="en-US"/>
              <a:pPr/>
              <a:t>‹#›</a:t>
            </a:fld>
            <a:endParaRPr lang="en-US" altLang="en-US"/>
          </a:p>
        </p:txBody>
      </p:sp>
      <p:sp>
        <p:nvSpPr>
          <p:cNvPr id="8" name="Date Placeholder 4">
            <a:extLst>
              <a:ext uri="{FF2B5EF4-FFF2-40B4-BE49-F238E27FC236}">
                <a16:creationId xmlns:a16="http://schemas.microsoft.com/office/drawing/2014/main" id="{7F974BAE-51A4-46D3-8FA6-0E97B67B0A57}"/>
              </a:ext>
            </a:extLst>
          </p:cNvPr>
          <p:cNvSpPr>
            <a:spLocks noGrp="1"/>
          </p:cNvSpPr>
          <p:nvPr>
            <p:ph type="dt" sz="half" idx="16"/>
          </p:nvPr>
        </p:nvSpPr>
        <p:spPr/>
        <p:txBody>
          <a:bodyPr/>
          <a:lstStyle>
            <a:lvl1pPr>
              <a:defRPr/>
            </a:lvl1pPr>
          </a:lstStyle>
          <a:p>
            <a:fld id="{F1F4DD3E-0788-D240-9DA1-E2D20E753A0F}" type="datetime1">
              <a:rPr lang="en-US" altLang="en-US" smtClean="0"/>
              <a:t>5/19/2022</a:t>
            </a:fld>
            <a:endParaRPr lang="en-US" altLang="en-US"/>
          </a:p>
        </p:txBody>
      </p:sp>
    </p:spTree>
    <p:extLst>
      <p:ext uri="{BB962C8B-B14F-4D97-AF65-F5344CB8AC3E}">
        <p14:creationId xmlns:p14="http://schemas.microsoft.com/office/powerpoint/2010/main" val="2624180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ight Image+Tex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56AACC6-DB76-4460-AE0C-383C16B00D4E}"/>
              </a:ext>
            </a:extLst>
          </p:cNvPr>
          <p:cNvCxnSpPr/>
          <p:nvPr userDrawn="1"/>
        </p:nvCxnSpPr>
        <p:spPr>
          <a:xfrm>
            <a:off x="2325095" y="1418167"/>
            <a:ext cx="2969684" cy="0"/>
          </a:xfrm>
          <a:prstGeom prst="line">
            <a:avLst/>
          </a:prstGeom>
          <a:ln w="7620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609604" y="1600205"/>
            <a:ext cx="6400653" cy="4525964"/>
          </a:xfrm>
        </p:spPr>
        <p:txBody>
          <a:bodyPr>
            <a:noAutofit/>
          </a:bodyPr>
          <a:lstStyle>
            <a:lvl1pPr marL="175832" indent="-175832">
              <a:spcAft>
                <a:spcPts val="769"/>
              </a:spcAft>
              <a:buFont typeface="Arial"/>
              <a:buChar char="•"/>
              <a:defRPr sz="1467">
                <a:solidFill>
                  <a:schemeClr val="accent3">
                    <a:lumMod val="25000"/>
                  </a:schemeClr>
                </a:solidFill>
              </a:defRPr>
            </a:lvl1pPr>
            <a:lvl2pPr marL="805892" indent="-219789">
              <a:spcAft>
                <a:spcPts val="769"/>
              </a:spcAft>
              <a:buFont typeface="Arial"/>
              <a:buChar char="•"/>
              <a:defRPr sz="1467">
                <a:solidFill>
                  <a:schemeClr val="accent3">
                    <a:lumMod val="25000"/>
                  </a:schemeClr>
                </a:solidFill>
              </a:defRPr>
            </a:lvl2pPr>
            <a:lvl3pPr marL="1465255" marR="0" indent="-175017" algn="l" defTabSz="586103" rtl="0" eaLnBrk="1" fontAlgn="base" latinLnBrk="0" hangingPunct="1">
              <a:lnSpc>
                <a:spcPct val="110000"/>
              </a:lnSpc>
              <a:spcBef>
                <a:spcPts val="385"/>
              </a:spcBef>
              <a:spcAft>
                <a:spcPts val="769"/>
              </a:spcAft>
              <a:buClrTx/>
              <a:buSzTx/>
              <a:buFont typeface="Arial" panose="020B0604020202020204" pitchFamily="34" charset="0"/>
              <a:buChar char="•"/>
              <a:tabLst/>
              <a:defRPr sz="1200">
                <a:solidFill>
                  <a:schemeClr val="accent3">
                    <a:lumMod val="25000"/>
                  </a:schemeClr>
                </a:solidFill>
              </a:defRPr>
            </a:lvl3pPr>
            <a:lvl4pPr marL="2051358" marR="0" indent="-175017" algn="l" defTabSz="586103" rtl="0" eaLnBrk="1" fontAlgn="base" latinLnBrk="0" hangingPunct="1">
              <a:lnSpc>
                <a:spcPct val="110000"/>
              </a:lnSpc>
              <a:spcBef>
                <a:spcPts val="385"/>
              </a:spcBef>
              <a:spcAft>
                <a:spcPts val="769"/>
              </a:spcAft>
              <a:buClrTx/>
              <a:buSzTx/>
              <a:buFont typeface="Arial" panose="020B0604020202020204" pitchFamily="34" charset="0"/>
              <a:buChar char="•"/>
              <a:tabLst/>
              <a:defRPr sz="933">
                <a:solidFill>
                  <a:schemeClr val="accent3">
                    <a:lumMod val="25000"/>
                  </a:schemeClr>
                </a:solidFill>
              </a:defRPr>
            </a:lvl4pPr>
            <a:lvl5pPr marL="2462445" marR="0" indent="-175017" algn="l" defTabSz="586103" rtl="0" eaLnBrk="1" fontAlgn="base" latinLnBrk="0" hangingPunct="1">
              <a:lnSpc>
                <a:spcPct val="110000"/>
              </a:lnSpc>
              <a:spcBef>
                <a:spcPts val="385"/>
              </a:spcBef>
              <a:spcAft>
                <a:spcPts val="769"/>
              </a:spcAft>
              <a:buClrTx/>
              <a:buSzTx/>
              <a:buFont typeface="Arial" panose="020B0604020202020204" pitchFamily="34" charset="0"/>
              <a:buChar char="•"/>
              <a:tabLst/>
              <a:defRPr sz="933">
                <a:solidFill>
                  <a:schemeClr val="accent3">
                    <a:lumMod val="25000"/>
                  </a:schemeClr>
                </a:solidFill>
              </a:defRPr>
            </a:lvl5pPr>
            <a:lvl6pPr>
              <a:defRPr sz="2667"/>
            </a:lvl6pPr>
            <a:lvl7pPr>
              <a:defRPr sz="2667"/>
            </a:lvl7pPr>
            <a:lvl8pPr>
              <a:defRPr sz="2667"/>
            </a:lvl8pPr>
            <a:lvl9pPr>
              <a:defRPr sz="2667"/>
            </a:lvl9pPr>
          </a:lstStyle>
          <a:p>
            <a:pPr lvl="0"/>
            <a:r>
              <a:rPr lang="en-US" altLang="en-US" dirty="0"/>
              <a:t>This is first bullet point. Use Arial (Body) 12pt size. Color is Grey. Do not change the font size, color and style. </a:t>
            </a:r>
          </a:p>
          <a:p>
            <a:pPr lvl="1"/>
            <a:r>
              <a:rPr lang="en-US" altLang="en-US" dirty="0"/>
              <a:t>This is second bullet point. Use Arial (Body) 10pt size. Color is Grey. Do not change the font size, color and style. </a:t>
            </a:r>
          </a:p>
          <a:p>
            <a:pPr marL="1465255" marR="0" lvl="2"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r>
              <a:rPr lang="en-US" altLang="en-US" dirty="0"/>
              <a:t>This is third bullet point. Use Arial (Body) 9pt size. Color is Grey. Do not change the font size, color and style. </a:t>
            </a:r>
          </a:p>
          <a:p>
            <a:pPr marL="2051358" marR="0" lvl="3"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r>
              <a:rPr lang="en-US" altLang="en-US" dirty="0"/>
              <a:t>This is fourth bullet point. Use Arial (Body) 8pt size. Color is Grey. Do not change the font size, color and style. </a:t>
            </a:r>
          </a:p>
          <a:p>
            <a:pPr marL="2462445" marR="0" lvl="4"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r>
              <a:rPr lang="en-US" altLang="en-US" dirty="0"/>
              <a:t>This is fifth bullet point. Use Arial (Body) 8pt size. Color is Grey. Do not change the font size, color and style. </a:t>
            </a:r>
          </a:p>
          <a:p>
            <a:pPr marL="2462445" marR="0" lvl="4"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endParaRPr lang="en-US" altLang="en-US" dirty="0"/>
          </a:p>
        </p:txBody>
      </p:sp>
      <p:sp>
        <p:nvSpPr>
          <p:cNvPr id="2" name="Title 1"/>
          <p:cNvSpPr>
            <a:spLocks noGrp="1"/>
          </p:cNvSpPr>
          <p:nvPr>
            <p:ph type="title" hasCustomPrompt="1"/>
          </p:nvPr>
        </p:nvSpPr>
        <p:spPr>
          <a:xfrm>
            <a:off x="609604" y="229288"/>
            <a:ext cx="6400653" cy="1143001"/>
          </a:xfrm>
        </p:spPr>
        <p:txBody>
          <a:bodyPr/>
          <a:lstStyle>
            <a:lvl1pPr marL="0" marR="0" indent="0" algn="ctr" defTabSz="586103" rtl="0" eaLnBrk="1" fontAlgn="base" latinLnBrk="0" hangingPunct="1">
              <a:lnSpc>
                <a:spcPct val="100000"/>
              </a:lnSpc>
              <a:spcBef>
                <a:spcPct val="0"/>
              </a:spcBef>
              <a:spcAft>
                <a:spcPct val="0"/>
              </a:spcAft>
              <a:buClrTx/>
              <a:buSzTx/>
              <a:buFontTx/>
              <a:buNone/>
              <a:tabLst/>
              <a:defRPr sz="3067" b="0" baseline="0">
                <a:solidFill>
                  <a:schemeClr val="tx1"/>
                </a:solidFill>
              </a:defRPr>
            </a:lvl1pPr>
          </a:lstStyle>
          <a:p>
            <a:r>
              <a:rPr lang="en-US" altLang="ja-JP" dirty="0"/>
              <a:t>Header. Type in Title Case 24pt Max 45 Char.</a:t>
            </a:r>
            <a:endParaRPr lang="en-US" dirty="0"/>
          </a:p>
        </p:txBody>
      </p:sp>
      <p:sp>
        <p:nvSpPr>
          <p:cNvPr id="15" name="Content Placeholder 14"/>
          <p:cNvSpPr>
            <a:spLocks noGrp="1"/>
          </p:cNvSpPr>
          <p:nvPr>
            <p:ph sz="quarter" idx="13"/>
          </p:nvPr>
        </p:nvSpPr>
        <p:spPr>
          <a:xfrm>
            <a:off x="7425267" y="0"/>
            <a:ext cx="4766733" cy="6858000"/>
          </a:xfrm>
        </p:spPr>
        <p:txBody>
          <a:bodyPr/>
          <a:lstStyle>
            <a:lvl1pPr marL="0" indent="0" algn="ctr">
              <a:buFontTx/>
              <a:buNone/>
              <a:defRPr baseline="0">
                <a:solidFill>
                  <a:schemeClr val="accent3">
                    <a:lumMod val="25000"/>
                  </a:schemeClr>
                </a:solidFill>
              </a:defRPr>
            </a:lvl1pPr>
          </a:lstStyle>
          <a:p>
            <a:pPr lvl="0"/>
            <a:endParaRPr lang="en-US" dirty="0"/>
          </a:p>
          <a:p>
            <a:pPr lvl="0"/>
            <a:r>
              <a:rPr lang="en-US" dirty="0"/>
              <a:t>Area to Insert Image or Chart</a:t>
            </a:r>
          </a:p>
        </p:txBody>
      </p:sp>
      <p:sp>
        <p:nvSpPr>
          <p:cNvPr id="6" name="Footer Placeholder 5">
            <a:extLst>
              <a:ext uri="{FF2B5EF4-FFF2-40B4-BE49-F238E27FC236}">
                <a16:creationId xmlns:a16="http://schemas.microsoft.com/office/drawing/2014/main" id="{B462AAF0-B696-46E5-A013-F43AA71ED692}"/>
              </a:ext>
            </a:extLst>
          </p:cNvPr>
          <p:cNvSpPr>
            <a:spLocks noGrp="1"/>
          </p:cNvSpPr>
          <p:nvPr>
            <p:ph type="ftr" sz="quarter" idx="14"/>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965CA334-4030-4613-9719-BF2E8F3CAEE3}"/>
              </a:ext>
            </a:extLst>
          </p:cNvPr>
          <p:cNvSpPr>
            <a:spLocks noGrp="1"/>
          </p:cNvSpPr>
          <p:nvPr>
            <p:ph type="sldNum" sz="quarter" idx="15"/>
          </p:nvPr>
        </p:nvSpPr>
        <p:spPr/>
        <p:txBody>
          <a:bodyPr/>
          <a:lstStyle>
            <a:lvl1pPr>
              <a:defRPr/>
            </a:lvl1pPr>
          </a:lstStyle>
          <a:p>
            <a:fld id="{19155FB1-7C59-4696-AA59-DC9DF0CE82E1}" type="slidenum">
              <a:rPr lang="en-US" altLang="en-US"/>
              <a:pPr/>
              <a:t>‹#›</a:t>
            </a:fld>
            <a:endParaRPr lang="en-US" altLang="en-US"/>
          </a:p>
        </p:txBody>
      </p:sp>
      <p:sp>
        <p:nvSpPr>
          <p:cNvPr id="8" name="Date Placeholder 4">
            <a:extLst>
              <a:ext uri="{FF2B5EF4-FFF2-40B4-BE49-F238E27FC236}">
                <a16:creationId xmlns:a16="http://schemas.microsoft.com/office/drawing/2014/main" id="{7F974BAE-51A4-46D3-8FA6-0E97B67B0A57}"/>
              </a:ext>
            </a:extLst>
          </p:cNvPr>
          <p:cNvSpPr>
            <a:spLocks noGrp="1"/>
          </p:cNvSpPr>
          <p:nvPr>
            <p:ph type="dt" sz="half" idx="16"/>
          </p:nvPr>
        </p:nvSpPr>
        <p:spPr/>
        <p:txBody>
          <a:bodyPr/>
          <a:lstStyle>
            <a:lvl1pPr>
              <a:defRPr/>
            </a:lvl1pPr>
          </a:lstStyle>
          <a:p>
            <a:fld id="{19D3C136-E7ED-EA41-92E6-2DA72BA97C22}" type="datetime1">
              <a:rPr lang="en-US" altLang="en-US" smtClean="0"/>
              <a:t>5/19/2022</a:t>
            </a:fld>
            <a:endParaRPr lang="en-US" altLang="en-US" dirty="0"/>
          </a:p>
        </p:txBody>
      </p:sp>
    </p:spTree>
    <p:extLst>
      <p:ext uri="{BB962C8B-B14F-4D97-AF65-F5344CB8AC3E}">
        <p14:creationId xmlns:p14="http://schemas.microsoft.com/office/powerpoint/2010/main" val="3914676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Multiple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5B3FED-337A-4EC6-95D6-D4F79FF4BB49}"/>
              </a:ext>
            </a:extLst>
          </p:cNvPr>
          <p:cNvSpPr>
            <a:spLocks noChangeArrowheads="1"/>
          </p:cNvSpPr>
          <p:nvPr userDrawn="1"/>
        </p:nvSpPr>
        <p:spPr bwMode="auto">
          <a:xfrm>
            <a:off x="0" y="0"/>
            <a:ext cx="4766733" cy="6858000"/>
          </a:xfrm>
          <a:prstGeom prst="rect">
            <a:avLst/>
          </a:prstGeom>
          <a:solidFill>
            <a:schemeClr val="tx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58612" tIns="29305" rIns="58612" bIns="29305" anchor="ctr"/>
          <a:lstStyle>
            <a:lvl1pPr>
              <a:defRPr>
                <a:solidFill>
                  <a:schemeClr val="tx1"/>
                </a:solidFill>
                <a:latin typeface="Arial" panose="020B0604020202020204" pitchFamily="34" charset="0"/>
                <a:ea typeface="Arial" pitchFamily="-127" charset="-128"/>
              </a:defRPr>
            </a:lvl1pPr>
            <a:lvl2pPr marL="742950" indent="-285750">
              <a:defRPr>
                <a:solidFill>
                  <a:schemeClr val="tx1"/>
                </a:solidFill>
                <a:latin typeface="Arial" panose="020B0604020202020204" pitchFamily="34" charset="0"/>
                <a:ea typeface="Arial" pitchFamily="-127" charset="-128"/>
              </a:defRPr>
            </a:lvl2pPr>
            <a:lvl3pPr marL="1143000" indent="-228600">
              <a:defRPr>
                <a:solidFill>
                  <a:schemeClr val="tx1"/>
                </a:solidFill>
                <a:latin typeface="Arial" panose="020B0604020202020204" pitchFamily="34" charset="0"/>
                <a:ea typeface="Arial" pitchFamily="-127" charset="-128"/>
              </a:defRPr>
            </a:lvl3pPr>
            <a:lvl4pPr marL="1600200" indent="-228600">
              <a:defRPr>
                <a:solidFill>
                  <a:schemeClr val="tx1"/>
                </a:solidFill>
                <a:latin typeface="Arial" panose="020B0604020202020204" pitchFamily="34" charset="0"/>
                <a:ea typeface="Arial" pitchFamily="-127" charset="-128"/>
              </a:defRPr>
            </a:lvl4pPr>
            <a:lvl5pPr marL="2057400" indent="-228600">
              <a:defRPr>
                <a:solidFill>
                  <a:schemeClr val="tx1"/>
                </a:solidFill>
                <a:latin typeface="Arial" panose="020B0604020202020204" pitchFamily="34" charset="0"/>
                <a:ea typeface="Arial" pitchFamily="-127"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Arial" pitchFamily="-127"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Arial" pitchFamily="-127"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Arial" pitchFamily="-127"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Arial" pitchFamily="-127" charset="-128"/>
              </a:defRPr>
            </a:lvl9pPr>
          </a:lstStyle>
          <a:p>
            <a:pPr algn="ctr"/>
            <a:endParaRPr lang="en-US" altLang="en-US" sz="2400" dirty="0">
              <a:solidFill>
                <a:srgbClr val="FFFFFF"/>
              </a:solidFill>
              <a:ea typeface="Arial" panose="020B0604020202020204" pitchFamily="34" charset="-128"/>
            </a:endParaRPr>
          </a:p>
        </p:txBody>
      </p:sp>
      <p:cxnSp>
        <p:nvCxnSpPr>
          <p:cNvPr id="8" name="Straight Connector 7">
            <a:extLst>
              <a:ext uri="{FF2B5EF4-FFF2-40B4-BE49-F238E27FC236}">
                <a16:creationId xmlns:a16="http://schemas.microsoft.com/office/drawing/2014/main" id="{5E8A2BA3-728A-46B2-BB24-50AA23758277}"/>
              </a:ext>
            </a:extLst>
          </p:cNvPr>
          <p:cNvCxnSpPr/>
          <p:nvPr userDrawn="1"/>
        </p:nvCxnSpPr>
        <p:spPr>
          <a:xfrm>
            <a:off x="609606" y="3888317"/>
            <a:ext cx="2969684" cy="0"/>
          </a:xfrm>
          <a:prstGeom prst="line">
            <a:avLst/>
          </a:prstGeom>
          <a:ln w="76200" cmpd="sng">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C6C947F-71B3-45B1-9B41-BCDB2DB4B02B}"/>
              </a:ext>
            </a:extLst>
          </p:cNvPr>
          <p:cNvCxnSpPr>
            <a:cxnSpLocks/>
          </p:cNvCxnSpPr>
          <p:nvPr userDrawn="1"/>
        </p:nvCxnSpPr>
        <p:spPr>
          <a:xfrm>
            <a:off x="11582400" y="6339419"/>
            <a:ext cx="6096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9B3853F-C5B5-4A8F-84D1-94095FCECD38}"/>
              </a:ext>
            </a:extLst>
          </p:cNvPr>
          <p:cNvGrpSpPr/>
          <p:nvPr userDrawn="1"/>
        </p:nvGrpSpPr>
        <p:grpSpPr>
          <a:xfrm>
            <a:off x="144063" y="6478440"/>
            <a:ext cx="819256" cy="225507"/>
            <a:chOff x="129007" y="9616786"/>
            <a:chExt cx="1595346" cy="439131"/>
          </a:xfrm>
          <a:solidFill>
            <a:schemeClr val="bg1"/>
          </a:solidFill>
        </p:grpSpPr>
        <p:sp>
          <p:nvSpPr>
            <p:cNvPr id="14" name="Freeform 7">
              <a:extLst>
                <a:ext uri="{FF2B5EF4-FFF2-40B4-BE49-F238E27FC236}">
                  <a16:creationId xmlns:a16="http://schemas.microsoft.com/office/drawing/2014/main" id="{062F9C91-A4EC-45F6-AFEB-D3B2408A3090}"/>
                </a:ext>
              </a:extLst>
            </p:cNvPr>
            <p:cNvSpPr>
              <a:spLocks/>
            </p:cNvSpPr>
            <p:nvPr/>
          </p:nvSpPr>
          <p:spPr bwMode="auto">
            <a:xfrm>
              <a:off x="1334014" y="9618431"/>
              <a:ext cx="390339" cy="431456"/>
            </a:xfrm>
            <a:custGeom>
              <a:avLst/>
              <a:gdLst>
                <a:gd name="T0" fmla="*/ 1437 w 1484"/>
                <a:gd name="T1" fmla="*/ 328 h 1640"/>
                <a:gd name="T2" fmla="*/ 1484 w 1484"/>
                <a:gd name="T3" fmla="*/ 0 h 1640"/>
                <a:gd name="T4" fmla="*/ 227 w 1484"/>
                <a:gd name="T5" fmla="*/ 0 h 1640"/>
                <a:gd name="T6" fmla="*/ 0 w 1484"/>
                <a:gd name="T7" fmla="*/ 1640 h 1640"/>
                <a:gd name="T8" fmla="*/ 362 w 1484"/>
                <a:gd name="T9" fmla="*/ 1640 h 1640"/>
                <a:gd name="T10" fmla="*/ 451 w 1484"/>
                <a:gd name="T11" fmla="*/ 1005 h 1640"/>
                <a:gd name="T12" fmla="*/ 1237 w 1484"/>
                <a:gd name="T13" fmla="*/ 1005 h 1640"/>
                <a:gd name="T14" fmla="*/ 1282 w 1484"/>
                <a:gd name="T15" fmla="*/ 677 h 1640"/>
                <a:gd name="T16" fmla="*/ 496 w 1484"/>
                <a:gd name="T17" fmla="*/ 677 h 1640"/>
                <a:gd name="T18" fmla="*/ 545 w 1484"/>
                <a:gd name="T19" fmla="*/ 328 h 1640"/>
                <a:gd name="T20" fmla="*/ 1437 w 1484"/>
                <a:gd name="T21" fmla="*/ 328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4" h="1640">
                  <a:moveTo>
                    <a:pt x="1437" y="328"/>
                  </a:moveTo>
                  <a:lnTo>
                    <a:pt x="1484" y="0"/>
                  </a:lnTo>
                  <a:lnTo>
                    <a:pt x="227" y="0"/>
                  </a:lnTo>
                  <a:lnTo>
                    <a:pt x="0" y="1640"/>
                  </a:lnTo>
                  <a:lnTo>
                    <a:pt x="362" y="1640"/>
                  </a:lnTo>
                  <a:lnTo>
                    <a:pt x="451" y="1005"/>
                  </a:lnTo>
                  <a:lnTo>
                    <a:pt x="1237" y="1005"/>
                  </a:lnTo>
                  <a:lnTo>
                    <a:pt x="1282" y="677"/>
                  </a:lnTo>
                  <a:lnTo>
                    <a:pt x="496" y="677"/>
                  </a:lnTo>
                  <a:lnTo>
                    <a:pt x="545" y="328"/>
                  </a:lnTo>
                  <a:lnTo>
                    <a:pt x="1437" y="328"/>
                  </a:lnTo>
                  <a:close/>
                </a:path>
              </a:pathLst>
            </a:custGeom>
            <a:grpFill/>
            <a:ln w="0">
              <a:noFill/>
              <a:prstDash val="solid"/>
              <a:round/>
              <a:headEnd/>
              <a:tailEnd/>
            </a:ln>
          </p:spPr>
          <p:txBody>
            <a:bodyPr/>
            <a:lstStyle/>
            <a:p>
              <a:pPr fontAlgn="auto">
                <a:spcBef>
                  <a:spcPts val="0"/>
                </a:spcBef>
                <a:spcAft>
                  <a:spcPts val="0"/>
                </a:spcAft>
                <a:defRPr/>
              </a:pPr>
              <a:endParaRPr lang="en-US" sz="2400" dirty="0">
                <a:latin typeface="+mn-lt"/>
                <a:ea typeface="Arial" panose="020B0604020202020204" pitchFamily="34" charset="-128"/>
              </a:endParaRPr>
            </a:p>
          </p:txBody>
        </p:sp>
        <p:sp>
          <p:nvSpPr>
            <p:cNvPr id="15" name="Freeform 8">
              <a:extLst>
                <a:ext uri="{FF2B5EF4-FFF2-40B4-BE49-F238E27FC236}">
                  <a16:creationId xmlns:a16="http://schemas.microsoft.com/office/drawing/2014/main" id="{2E5EEEDB-7453-4B76-96D1-51554F93D04C}"/>
                </a:ext>
              </a:extLst>
            </p:cNvPr>
            <p:cNvSpPr>
              <a:spLocks/>
            </p:cNvSpPr>
            <p:nvPr/>
          </p:nvSpPr>
          <p:spPr bwMode="auto">
            <a:xfrm>
              <a:off x="932711" y="9617882"/>
              <a:ext cx="407882" cy="432004"/>
            </a:xfrm>
            <a:custGeom>
              <a:avLst/>
              <a:gdLst>
                <a:gd name="T0" fmla="*/ 1526 w 1549"/>
                <a:gd name="T1" fmla="*/ 546 h 1641"/>
                <a:gd name="T2" fmla="*/ 1528 w 1549"/>
                <a:gd name="T3" fmla="*/ 541 h 1641"/>
                <a:gd name="T4" fmla="*/ 1439 w 1549"/>
                <a:gd name="T5" fmla="*/ 166 h 1641"/>
                <a:gd name="T6" fmla="*/ 981 w 1549"/>
                <a:gd name="T7" fmla="*/ 0 h 1641"/>
                <a:gd name="T8" fmla="*/ 228 w 1549"/>
                <a:gd name="T9" fmla="*/ 0 h 1641"/>
                <a:gd name="T10" fmla="*/ 0 w 1549"/>
                <a:gd name="T11" fmla="*/ 1640 h 1641"/>
                <a:gd name="T12" fmla="*/ 363 w 1549"/>
                <a:gd name="T13" fmla="*/ 1640 h 1641"/>
                <a:gd name="T14" fmla="*/ 545 w 1549"/>
                <a:gd name="T15" fmla="*/ 326 h 1641"/>
                <a:gd name="T16" fmla="*/ 905 w 1549"/>
                <a:gd name="T17" fmla="*/ 326 h 1641"/>
                <a:gd name="T18" fmla="*/ 1158 w 1549"/>
                <a:gd name="T19" fmla="*/ 560 h 1641"/>
                <a:gd name="T20" fmla="*/ 1156 w 1549"/>
                <a:gd name="T21" fmla="*/ 565 h 1641"/>
                <a:gd name="T22" fmla="*/ 846 w 1549"/>
                <a:gd name="T23" fmla="*/ 798 h 1641"/>
                <a:gd name="T24" fmla="*/ 573 w 1549"/>
                <a:gd name="T25" fmla="*/ 798 h 1641"/>
                <a:gd name="T26" fmla="*/ 1000 w 1549"/>
                <a:gd name="T27" fmla="*/ 1641 h 1641"/>
                <a:gd name="T28" fmla="*/ 1424 w 1549"/>
                <a:gd name="T29" fmla="*/ 1641 h 1641"/>
                <a:gd name="T30" fmla="*/ 1103 w 1549"/>
                <a:gd name="T31" fmla="*/ 1055 h 1641"/>
                <a:gd name="T32" fmla="*/ 1526 w 1549"/>
                <a:gd name="T33" fmla="*/ 54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9" h="1641">
                  <a:moveTo>
                    <a:pt x="1526" y="546"/>
                  </a:moveTo>
                  <a:lnTo>
                    <a:pt x="1528" y="541"/>
                  </a:lnTo>
                  <a:cubicBezTo>
                    <a:pt x="1549" y="386"/>
                    <a:pt x="1518" y="258"/>
                    <a:pt x="1439" y="166"/>
                  </a:cubicBezTo>
                  <a:cubicBezTo>
                    <a:pt x="1345" y="59"/>
                    <a:pt x="1191" y="0"/>
                    <a:pt x="981" y="0"/>
                  </a:cubicBezTo>
                  <a:lnTo>
                    <a:pt x="228" y="0"/>
                  </a:lnTo>
                  <a:lnTo>
                    <a:pt x="0" y="1640"/>
                  </a:lnTo>
                  <a:lnTo>
                    <a:pt x="363" y="1640"/>
                  </a:lnTo>
                  <a:lnTo>
                    <a:pt x="545" y="326"/>
                  </a:lnTo>
                  <a:lnTo>
                    <a:pt x="905" y="326"/>
                  </a:lnTo>
                  <a:cubicBezTo>
                    <a:pt x="1081" y="326"/>
                    <a:pt x="1179" y="406"/>
                    <a:pt x="1158" y="560"/>
                  </a:cubicBezTo>
                  <a:lnTo>
                    <a:pt x="1156" y="565"/>
                  </a:lnTo>
                  <a:cubicBezTo>
                    <a:pt x="1138" y="703"/>
                    <a:pt x="1023" y="798"/>
                    <a:pt x="846" y="798"/>
                  </a:cubicBezTo>
                  <a:lnTo>
                    <a:pt x="573" y="798"/>
                  </a:lnTo>
                  <a:lnTo>
                    <a:pt x="1000" y="1641"/>
                  </a:lnTo>
                  <a:lnTo>
                    <a:pt x="1424" y="1641"/>
                  </a:lnTo>
                  <a:lnTo>
                    <a:pt x="1103" y="1055"/>
                  </a:lnTo>
                  <a:cubicBezTo>
                    <a:pt x="1323" y="978"/>
                    <a:pt x="1490" y="811"/>
                    <a:pt x="1526" y="546"/>
                  </a:cubicBezTo>
                  <a:close/>
                </a:path>
              </a:pathLst>
            </a:custGeom>
            <a:grpFill/>
            <a:ln w="0">
              <a:noFill/>
              <a:prstDash val="solid"/>
              <a:round/>
              <a:headEnd/>
              <a:tailEnd/>
            </a:ln>
          </p:spPr>
          <p:txBody>
            <a:bodyPr/>
            <a:lstStyle/>
            <a:p>
              <a:pPr fontAlgn="auto">
                <a:spcBef>
                  <a:spcPts val="0"/>
                </a:spcBef>
                <a:spcAft>
                  <a:spcPts val="0"/>
                </a:spcAft>
                <a:defRPr/>
              </a:pPr>
              <a:endParaRPr lang="en-US" sz="2400" dirty="0">
                <a:latin typeface="+mn-lt"/>
                <a:ea typeface="Arial" panose="020B0604020202020204" pitchFamily="34" charset="-128"/>
              </a:endParaRPr>
            </a:p>
          </p:txBody>
        </p:sp>
        <p:sp>
          <p:nvSpPr>
            <p:cNvPr id="16" name="Freeform 9">
              <a:extLst>
                <a:ext uri="{FF2B5EF4-FFF2-40B4-BE49-F238E27FC236}">
                  <a16:creationId xmlns:a16="http://schemas.microsoft.com/office/drawing/2014/main" id="{E71349B3-C3B2-4ABA-9816-0CD604B319ED}"/>
                </a:ext>
              </a:extLst>
            </p:cNvPr>
            <p:cNvSpPr>
              <a:spLocks/>
            </p:cNvSpPr>
            <p:nvPr/>
          </p:nvSpPr>
          <p:spPr bwMode="auto">
            <a:xfrm>
              <a:off x="129007" y="9616786"/>
              <a:ext cx="816861" cy="439131"/>
            </a:xfrm>
            <a:custGeom>
              <a:avLst/>
              <a:gdLst>
                <a:gd name="T0" fmla="*/ 2278 w 3104"/>
                <a:gd name="T1" fmla="*/ 0 h 1669"/>
                <a:gd name="T2" fmla="*/ 528 w 3104"/>
                <a:gd name="T3" fmla="*/ 0 h 1669"/>
                <a:gd name="T4" fmla="*/ 488 w 3104"/>
                <a:gd name="T5" fmla="*/ 289 h 1669"/>
                <a:gd name="T6" fmla="*/ 909 w 3104"/>
                <a:gd name="T7" fmla="*/ 289 h 1669"/>
                <a:gd name="T8" fmla="*/ 801 w 3104"/>
                <a:gd name="T9" fmla="*/ 1061 h 1669"/>
                <a:gd name="T10" fmla="*/ 543 w 3104"/>
                <a:gd name="T11" fmla="*/ 1333 h 1669"/>
                <a:gd name="T12" fmla="*/ 264 w 3104"/>
                <a:gd name="T13" fmla="*/ 1169 h 1669"/>
                <a:gd name="T14" fmla="*/ 0 w 3104"/>
                <a:gd name="T15" fmla="*/ 1423 h 1669"/>
                <a:gd name="T16" fmla="*/ 505 w 3104"/>
                <a:gd name="T17" fmla="*/ 1669 h 1669"/>
                <a:gd name="T18" fmla="*/ 955 w 3104"/>
                <a:gd name="T19" fmla="*/ 1516 h 1669"/>
                <a:gd name="T20" fmla="*/ 1171 w 3104"/>
                <a:gd name="T21" fmla="*/ 1079 h 1669"/>
                <a:gd name="T22" fmla="*/ 1280 w 3104"/>
                <a:gd name="T23" fmla="*/ 295 h 1669"/>
                <a:gd name="T24" fmla="*/ 1281 w 3104"/>
                <a:gd name="T25" fmla="*/ 295 h 1669"/>
                <a:gd name="T26" fmla="*/ 1281 w 3104"/>
                <a:gd name="T27" fmla="*/ 299 h 1669"/>
                <a:gd name="T28" fmla="*/ 2236 w 3104"/>
                <a:gd name="T29" fmla="*/ 299 h 1669"/>
                <a:gd name="T30" fmla="*/ 2661 w 3104"/>
                <a:gd name="T31" fmla="*/ 820 h 1669"/>
                <a:gd name="T32" fmla="*/ 2660 w 3104"/>
                <a:gd name="T33" fmla="*/ 825 h 1669"/>
                <a:gd name="T34" fmla="*/ 2095 w 3104"/>
                <a:gd name="T35" fmla="*/ 1315 h 1669"/>
                <a:gd name="T36" fmla="*/ 1781 w 3104"/>
                <a:gd name="T37" fmla="*/ 1315 h 1669"/>
                <a:gd name="T38" fmla="*/ 1907 w 3104"/>
                <a:gd name="T39" fmla="*/ 406 h 1669"/>
                <a:gd name="T40" fmla="*/ 1530 w 3104"/>
                <a:gd name="T41" fmla="*/ 406 h 1669"/>
                <a:gd name="T42" fmla="*/ 1406 w 3104"/>
                <a:gd name="T43" fmla="*/ 671 h 1669"/>
                <a:gd name="T44" fmla="*/ 1541 w 3104"/>
                <a:gd name="T45" fmla="*/ 671 h 1669"/>
                <a:gd name="T46" fmla="*/ 1406 w 3104"/>
                <a:gd name="T47" fmla="*/ 1640 h 1669"/>
                <a:gd name="T48" fmla="*/ 2049 w 3104"/>
                <a:gd name="T49" fmla="*/ 1640 h 1669"/>
                <a:gd name="T50" fmla="*/ 3039 w 3104"/>
                <a:gd name="T51" fmla="*/ 820 h 1669"/>
                <a:gd name="T52" fmla="*/ 3040 w 3104"/>
                <a:gd name="T53" fmla="*/ 815 h 1669"/>
                <a:gd name="T54" fmla="*/ 2278 w 3104"/>
                <a:gd name="T55" fmla="*/ 0 h 1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04" h="1669">
                  <a:moveTo>
                    <a:pt x="2278" y="0"/>
                  </a:moveTo>
                  <a:lnTo>
                    <a:pt x="528" y="0"/>
                  </a:lnTo>
                  <a:lnTo>
                    <a:pt x="488" y="289"/>
                  </a:lnTo>
                  <a:lnTo>
                    <a:pt x="909" y="289"/>
                  </a:lnTo>
                  <a:lnTo>
                    <a:pt x="801" y="1061"/>
                  </a:lnTo>
                  <a:cubicBezTo>
                    <a:pt x="775" y="1251"/>
                    <a:pt x="679" y="1333"/>
                    <a:pt x="543" y="1333"/>
                  </a:cubicBezTo>
                  <a:cubicBezTo>
                    <a:pt x="427" y="1333"/>
                    <a:pt x="344" y="1271"/>
                    <a:pt x="264" y="1169"/>
                  </a:cubicBezTo>
                  <a:lnTo>
                    <a:pt x="0" y="1423"/>
                  </a:lnTo>
                  <a:cubicBezTo>
                    <a:pt x="95" y="1556"/>
                    <a:pt x="249" y="1669"/>
                    <a:pt x="505" y="1669"/>
                  </a:cubicBezTo>
                  <a:cubicBezTo>
                    <a:pt x="684" y="1669"/>
                    <a:pt x="840" y="1618"/>
                    <a:pt x="955" y="1516"/>
                  </a:cubicBezTo>
                  <a:cubicBezTo>
                    <a:pt x="1068" y="1418"/>
                    <a:pt x="1144" y="1273"/>
                    <a:pt x="1171" y="1079"/>
                  </a:cubicBezTo>
                  <a:lnTo>
                    <a:pt x="1280" y="295"/>
                  </a:lnTo>
                  <a:lnTo>
                    <a:pt x="1281" y="295"/>
                  </a:lnTo>
                  <a:lnTo>
                    <a:pt x="1281" y="299"/>
                  </a:lnTo>
                  <a:lnTo>
                    <a:pt x="2236" y="299"/>
                  </a:lnTo>
                  <a:cubicBezTo>
                    <a:pt x="2533" y="299"/>
                    <a:pt x="2701" y="530"/>
                    <a:pt x="2661" y="820"/>
                  </a:cubicBezTo>
                  <a:lnTo>
                    <a:pt x="2660" y="825"/>
                  </a:lnTo>
                  <a:cubicBezTo>
                    <a:pt x="2620" y="1115"/>
                    <a:pt x="2391" y="1315"/>
                    <a:pt x="2095" y="1315"/>
                  </a:cubicBezTo>
                  <a:lnTo>
                    <a:pt x="1781" y="1315"/>
                  </a:lnTo>
                  <a:lnTo>
                    <a:pt x="1907" y="406"/>
                  </a:lnTo>
                  <a:lnTo>
                    <a:pt x="1530" y="406"/>
                  </a:lnTo>
                  <a:lnTo>
                    <a:pt x="1406" y="671"/>
                  </a:lnTo>
                  <a:lnTo>
                    <a:pt x="1541" y="671"/>
                  </a:lnTo>
                  <a:lnTo>
                    <a:pt x="1406" y="1640"/>
                  </a:lnTo>
                  <a:lnTo>
                    <a:pt x="2049" y="1640"/>
                  </a:lnTo>
                  <a:cubicBezTo>
                    <a:pt x="2567" y="1640"/>
                    <a:pt x="2975" y="1281"/>
                    <a:pt x="3039" y="820"/>
                  </a:cubicBezTo>
                  <a:lnTo>
                    <a:pt x="3040" y="815"/>
                  </a:lnTo>
                  <a:cubicBezTo>
                    <a:pt x="3104" y="354"/>
                    <a:pt x="2795" y="0"/>
                    <a:pt x="2278" y="0"/>
                  </a:cubicBezTo>
                  <a:close/>
                </a:path>
              </a:pathLst>
            </a:custGeom>
            <a:grpFill/>
            <a:ln w="0">
              <a:noFill/>
              <a:prstDash val="solid"/>
              <a:round/>
              <a:headEnd/>
              <a:tailEnd/>
            </a:ln>
          </p:spPr>
          <p:txBody>
            <a:bodyPr/>
            <a:lstStyle/>
            <a:p>
              <a:pPr fontAlgn="auto">
                <a:spcBef>
                  <a:spcPts val="0"/>
                </a:spcBef>
                <a:spcAft>
                  <a:spcPts val="0"/>
                </a:spcAft>
                <a:defRPr/>
              </a:pPr>
              <a:endParaRPr lang="en-US" sz="2400" dirty="0">
                <a:latin typeface="+mn-lt"/>
                <a:ea typeface="Arial" panose="020B0604020202020204" pitchFamily="34" charset="-128"/>
              </a:endParaRPr>
            </a:p>
          </p:txBody>
        </p:sp>
      </p:grpSp>
      <p:sp>
        <p:nvSpPr>
          <p:cNvPr id="2" name="Title 1"/>
          <p:cNvSpPr>
            <a:spLocks noGrp="1"/>
          </p:cNvSpPr>
          <p:nvPr>
            <p:ph type="title" hasCustomPrompt="1"/>
          </p:nvPr>
        </p:nvSpPr>
        <p:spPr>
          <a:xfrm>
            <a:off x="609610" y="354773"/>
            <a:ext cx="4011084" cy="3203115"/>
          </a:xfrm>
        </p:spPr>
        <p:txBody>
          <a:bodyPr/>
          <a:lstStyle>
            <a:lvl1pPr marL="0" marR="0" indent="0" algn="l" defTabSz="586103" rtl="0" eaLnBrk="1" fontAlgn="base" latinLnBrk="0" hangingPunct="1">
              <a:lnSpc>
                <a:spcPct val="100000"/>
              </a:lnSpc>
              <a:spcBef>
                <a:spcPct val="0"/>
              </a:spcBef>
              <a:spcAft>
                <a:spcPct val="0"/>
              </a:spcAft>
              <a:buClrTx/>
              <a:buSzTx/>
              <a:buFontTx/>
              <a:buNone/>
              <a:tabLst/>
              <a:defRPr sz="3600" b="0" baseline="0">
                <a:solidFill>
                  <a:schemeClr val="bg1"/>
                </a:solidFill>
              </a:defRPr>
            </a:lvl1pPr>
          </a:lstStyle>
          <a:p>
            <a:r>
              <a:rPr lang="en-US" dirty="0"/>
              <a:t>Header. Type in Title Case. Max 40 Char. 28pt</a:t>
            </a:r>
          </a:p>
        </p:txBody>
      </p:sp>
      <p:sp>
        <p:nvSpPr>
          <p:cNvPr id="4" name="Text Placeholder 3"/>
          <p:cNvSpPr>
            <a:spLocks noGrp="1"/>
          </p:cNvSpPr>
          <p:nvPr>
            <p:ph type="body" sz="half" idx="2" hasCustomPrompt="1"/>
          </p:nvPr>
        </p:nvSpPr>
        <p:spPr>
          <a:xfrm>
            <a:off x="609610" y="4127954"/>
            <a:ext cx="4011084" cy="1968045"/>
          </a:xfrm>
        </p:spPr>
        <p:txBody>
          <a:bodyPr>
            <a:noAutofit/>
          </a:bodyPr>
          <a:lstStyle>
            <a:lvl1pPr marL="0" indent="0">
              <a:buNone/>
              <a:defRPr sz="1467" baseline="0">
                <a:solidFill>
                  <a:srgbClr val="FFFFFF"/>
                </a:solidFill>
              </a:defRPr>
            </a:lvl1pPr>
            <a:lvl2pPr marL="586103" indent="0">
              <a:buNone/>
              <a:defRPr sz="1467"/>
            </a:lvl2pPr>
            <a:lvl3pPr marL="1172205" indent="0">
              <a:buNone/>
              <a:defRPr sz="1333"/>
            </a:lvl3pPr>
            <a:lvl4pPr marL="1758308" indent="0">
              <a:buNone/>
              <a:defRPr sz="1200"/>
            </a:lvl4pPr>
            <a:lvl5pPr marL="2344409" indent="0">
              <a:buNone/>
              <a:defRPr sz="1200"/>
            </a:lvl5pPr>
            <a:lvl6pPr marL="2930512" indent="0">
              <a:buNone/>
              <a:defRPr sz="1200"/>
            </a:lvl6pPr>
            <a:lvl7pPr marL="3516615" indent="0">
              <a:buNone/>
              <a:defRPr sz="1200"/>
            </a:lvl7pPr>
            <a:lvl8pPr marL="4102717" indent="0">
              <a:buNone/>
              <a:defRPr sz="1200"/>
            </a:lvl8pPr>
            <a:lvl9pPr marL="4688820" indent="0">
              <a:buNone/>
              <a:defRPr sz="1200"/>
            </a:lvl9pPr>
          </a:lstStyle>
          <a:p>
            <a:pPr lvl="0"/>
            <a:r>
              <a:rPr lang="en-US" dirty="0"/>
              <a:t>Click to add body copy. Use this slide if you have less text and more than two images. Maximum three images allowed on this slide. Use Arial (Body) 12pt size. Text shall be White color. Character limit for this area is 300 characters. Do not exceed more than the provided limit. </a:t>
            </a:r>
          </a:p>
        </p:txBody>
      </p:sp>
      <p:sp>
        <p:nvSpPr>
          <p:cNvPr id="10" name="Picture Placeholder 4"/>
          <p:cNvSpPr>
            <a:spLocks noGrp="1"/>
          </p:cNvSpPr>
          <p:nvPr>
            <p:ph type="pic" sz="quarter" idx="13"/>
          </p:nvPr>
        </p:nvSpPr>
        <p:spPr>
          <a:xfrm>
            <a:off x="8787811" y="0"/>
            <a:ext cx="3404196" cy="6869696"/>
          </a:xfrm>
          <a:prstGeom prst="rect">
            <a:avLst/>
          </a:prstGeom>
          <a:solidFill>
            <a:schemeClr val="accent3"/>
          </a:solidFill>
        </p:spPr>
        <p:txBody>
          <a:bodyPr rtlCol="0">
            <a:noAutofit/>
          </a:bodyPr>
          <a:lstStyle>
            <a:lvl1pPr marL="0" indent="0" algn="ctr">
              <a:buNone/>
              <a:defRPr i="0">
                <a:solidFill>
                  <a:srgbClr val="676B6B"/>
                </a:solidFill>
              </a:defRPr>
            </a:lvl1pPr>
          </a:lstStyle>
          <a:p>
            <a:pPr lvl="0"/>
            <a:endParaRPr lang="en-US" altLang="ja-JP" noProof="0"/>
          </a:p>
          <a:p>
            <a:pPr lvl="0"/>
            <a:r>
              <a:rPr lang="en-US" altLang="ja-JP" noProof="0"/>
              <a:t>Click icon to add picture</a:t>
            </a:r>
            <a:endParaRPr lang="ja-JP" altLang="en-US" noProof="0"/>
          </a:p>
        </p:txBody>
      </p:sp>
      <p:sp>
        <p:nvSpPr>
          <p:cNvPr id="11" name="Picture Placeholder 4"/>
          <p:cNvSpPr>
            <a:spLocks noGrp="1"/>
          </p:cNvSpPr>
          <p:nvPr>
            <p:ph type="pic" sz="quarter" idx="14"/>
          </p:nvPr>
        </p:nvSpPr>
        <p:spPr>
          <a:xfrm>
            <a:off x="4860337" y="-264"/>
            <a:ext cx="3830688" cy="2603131"/>
          </a:xfrm>
          <a:prstGeom prst="rect">
            <a:avLst/>
          </a:prstGeom>
          <a:solidFill>
            <a:schemeClr val="accent3"/>
          </a:solidFill>
        </p:spPr>
        <p:txBody>
          <a:bodyPr rtlCol="0">
            <a:noAutofit/>
          </a:bodyPr>
          <a:lstStyle>
            <a:lvl1pPr marL="0" indent="0" algn="ctr">
              <a:buNone/>
              <a:defRPr i="0">
                <a:solidFill>
                  <a:schemeClr val="accent3">
                    <a:lumMod val="50000"/>
                  </a:schemeClr>
                </a:solidFill>
              </a:defRPr>
            </a:lvl1pPr>
          </a:lstStyle>
          <a:p>
            <a:pPr lvl="0"/>
            <a:endParaRPr lang="en-US" altLang="ja-JP" noProof="0"/>
          </a:p>
          <a:p>
            <a:pPr lvl="0"/>
            <a:r>
              <a:rPr lang="en-US" altLang="ja-JP" noProof="0"/>
              <a:t>Click icon to add picture</a:t>
            </a:r>
            <a:endParaRPr lang="ja-JP" altLang="en-US" noProof="0"/>
          </a:p>
        </p:txBody>
      </p:sp>
      <p:sp>
        <p:nvSpPr>
          <p:cNvPr id="12" name="Picture Placeholder 4"/>
          <p:cNvSpPr>
            <a:spLocks noGrp="1"/>
          </p:cNvSpPr>
          <p:nvPr>
            <p:ph type="pic" sz="quarter" idx="15"/>
          </p:nvPr>
        </p:nvSpPr>
        <p:spPr>
          <a:xfrm>
            <a:off x="4860337" y="2689110"/>
            <a:ext cx="3830688" cy="4180591"/>
          </a:xfrm>
          <a:prstGeom prst="rect">
            <a:avLst/>
          </a:prstGeom>
          <a:solidFill>
            <a:schemeClr val="accent3"/>
          </a:solidFill>
        </p:spPr>
        <p:txBody>
          <a:bodyPr rtlCol="0">
            <a:noAutofit/>
          </a:bodyPr>
          <a:lstStyle>
            <a:lvl1pPr marL="0" indent="0" algn="ctr">
              <a:buNone/>
              <a:defRPr i="0">
                <a:solidFill>
                  <a:srgbClr val="676B6B"/>
                </a:solidFill>
              </a:defRPr>
            </a:lvl1pPr>
          </a:lstStyle>
          <a:p>
            <a:pPr lvl="0"/>
            <a:endParaRPr lang="en-US" altLang="ja-JP" noProof="0"/>
          </a:p>
          <a:p>
            <a:pPr lvl="0"/>
            <a:r>
              <a:rPr lang="en-US" altLang="ja-JP" noProof="0"/>
              <a:t>Click icon to add picture</a:t>
            </a:r>
            <a:endParaRPr lang="ja-JP" altLang="en-US" noProof="0"/>
          </a:p>
        </p:txBody>
      </p:sp>
      <p:sp>
        <p:nvSpPr>
          <p:cNvPr id="17" name="Date Placeholder 4">
            <a:extLst>
              <a:ext uri="{FF2B5EF4-FFF2-40B4-BE49-F238E27FC236}">
                <a16:creationId xmlns:a16="http://schemas.microsoft.com/office/drawing/2014/main" id="{B57DFE7C-5B66-4375-995C-832A1424900D}"/>
              </a:ext>
            </a:extLst>
          </p:cNvPr>
          <p:cNvSpPr>
            <a:spLocks noGrp="1"/>
          </p:cNvSpPr>
          <p:nvPr>
            <p:ph type="dt" sz="half" idx="16"/>
          </p:nvPr>
        </p:nvSpPr>
        <p:spPr/>
        <p:txBody>
          <a:bodyPr/>
          <a:lstStyle>
            <a:lvl1pPr>
              <a:defRPr/>
            </a:lvl1pPr>
          </a:lstStyle>
          <a:p>
            <a:fld id="{959EA978-EC92-7B47-BAFC-E9239EE82CC4}" type="datetime1">
              <a:rPr lang="en-US" altLang="en-US" smtClean="0"/>
              <a:t>5/19/2022</a:t>
            </a:fld>
            <a:endParaRPr lang="en-US" altLang="en-US" dirty="0"/>
          </a:p>
        </p:txBody>
      </p:sp>
      <p:sp>
        <p:nvSpPr>
          <p:cNvPr id="18" name="Footer Placeholder 5">
            <a:extLst>
              <a:ext uri="{FF2B5EF4-FFF2-40B4-BE49-F238E27FC236}">
                <a16:creationId xmlns:a16="http://schemas.microsoft.com/office/drawing/2014/main" id="{0DCA4D4F-F1E7-4911-A777-D86E12CFA451}"/>
              </a:ext>
            </a:extLst>
          </p:cNvPr>
          <p:cNvSpPr>
            <a:spLocks noGrp="1"/>
          </p:cNvSpPr>
          <p:nvPr>
            <p:ph type="ftr" sz="quarter" idx="17"/>
          </p:nvPr>
        </p:nvSpPr>
        <p:spPr/>
        <p:txBody>
          <a:bodyPr/>
          <a:lstStyle>
            <a:lvl1pPr>
              <a:defRPr/>
            </a:lvl1pPr>
          </a:lstStyle>
          <a:p>
            <a:pPr>
              <a:defRPr/>
            </a:pPr>
            <a:endParaRPr lang="en-US"/>
          </a:p>
        </p:txBody>
      </p:sp>
      <p:sp>
        <p:nvSpPr>
          <p:cNvPr id="19" name="Slide Number Placeholder 6">
            <a:extLst>
              <a:ext uri="{FF2B5EF4-FFF2-40B4-BE49-F238E27FC236}">
                <a16:creationId xmlns:a16="http://schemas.microsoft.com/office/drawing/2014/main" id="{276D57EF-9617-44E5-A778-2A8A22CE81BE}"/>
              </a:ext>
            </a:extLst>
          </p:cNvPr>
          <p:cNvSpPr>
            <a:spLocks noGrp="1"/>
          </p:cNvSpPr>
          <p:nvPr>
            <p:ph type="sldNum" sz="quarter" idx="18"/>
          </p:nvPr>
        </p:nvSpPr>
        <p:spPr/>
        <p:txBody>
          <a:bodyPr/>
          <a:lstStyle>
            <a:lvl1pPr>
              <a:defRPr/>
            </a:lvl1pPr>
          </a:lstStyle>
          <a:p>
            <a:fld id="{F8E8E303-4D44-4979-8680-74B70702BACB}" type="slidenum">
              <a:rPr lang="en-US" altLang="en-US"/>
              <a:pPr/>
              <a:t>‹#›</a:t>
            </a:fld>
            <a:endParaRPr lang="en-US" altLang="en-US"/>
          </a:p>
        </p:txBody>
      </p:sp>
    </p:spTree>
    <p:extLst>
      <p:ext uri="{BB962C8B-B14F-4D97-AF65-F5344CB8AC3E}">
        <p14:creationId xmlns:p14="http://schemas.microsoft.com/office/powerpoint/2010/main" val="34508942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D23D9F6-BC0B-4D5E-9055-264F3754118A}"/>
              </a:ext>
            </a:extLst>
          </p:cNvPr>
          <p:cNvGrpSpPr/>
          <p:nvPr userDrawn="1"/>
        </p:nvGrpSpPr>
        <p:grpSpPr>
          <a:xfrm>
            <a:off x="144063" y="6478440"/>
            <a:ext cx="819256" cy="225507"/>
            <a:chOff x="129007" y="9616786"/>
            <a:chExt cx="1595346" cy="439131"/>
          </a:xfrm>
          <a:solidFill>
            <a:schemeClr val="bg1"/>
          </a:solidFill>
        </p:grpSpPr>
        <p:sp>
          <p:nvSpPr>
            <p:cNvPr id="23" name="Freeform 7">
              <a:extLst>
                <a:ext uri="{FF2B5EF4-FFF2-40B4-BE49-F238E27FC236}">
                  <a16:creationId xmlns:a16="http://schemas.microsoft.com/office/drawing/2014/main" id="{C8E452AB-F811-4856-AE21-14755596A523}"/>
                </a:ext>
              </a:extLst>
            </p:cNvPr>
            <p:cNvSpPr>
              <a:spLocks/>
            </p:cNvSpPr>
            <p:nvPr/>
          </p:nvSpPr>
          <p:spPr bwMode="auto">
            <a:xfrm>
              <a:off x="1334014" y="9618431"/>
              <a:ext cx="390339" cy="431456"/>
            </a:xfrm>
            <a:custGeom>
              <a:avLst/>
              <a:gdLst>
                <a:gd name="T0" fmla="*/ 1437 w 1484"/>
                <a:gd name="T1" fmla="*/ 328 h 1640"/>
                <a:gd name="T2" fmla="*/ 1484 w 1484"/>
                <a:gd name="T3" fmla="*/ 0 h 1640"/>
                <a:gd name="T4" fmla="*/ 227 w 1484"/>
                <a:gd name="T5" fmla="*/ 0 h 1640"/>
                <a:gd name="T6" fmla="*/ 0 w 1484"/>
                <a:gd name="T7" fmla="*/ 1640 h 1640"/>
                <a:gd name="T8" fmla="*/ 362 w 1484"/>
                <a:gd name="T9" fmla="*/ 1640 h 1640"/>
                <a:gd name="T10" fmla="*/ 451 w 1484"/>
                <a:gd name="T11" fmla="*/ 1005 h 1640"/>
                <a:gd name="T12" fmla="*/ 1237 w 1484"/>
                <a:gd name="T13" fmla="*/ 1005 h 1640"/>
                <a:gd name="T14" fmla="*/ 1282 w 1484"/>
                <a:gd name="T15" fmla="*/ 677 h 1640"/>
                <a:gd name="T16" fmla="*/ 496 w 1484"/>
                <a:gd name="T17" fmla="*/ 677 h 1640"/>
                <a:gd name="T18" fmla="*/ 545 w 1484"/>
                <a:gd name="T19" fmla="*/ 328 h 1640"/>
                <a:gd name="T20" fmla="*/ 1437 w 1484"/>
                <a:gd name="T21" fmla="*/ 328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4" h="1640">
                  <a:moveTo>
                    <a:pt x="1437" y="328"/>
                  </a:moveTo>
                  <a:lnTo>
                    <a:pt x="1484" y="0"/>
                  </a:lnTo>
                  <a:lnTo>
                    <a:pt x="227" y="0"/>
                  </a:lnTo>
                  <a:lnTo>
                    <a:pt x="0" y="1640"/>
                  </a:lnTo>
                  <a:lnTo>
                    <a:pt x="362" y="1640"/>
                  </a:lnTo>
                  <a:lnTo>
                    <a:pt x="451" y="1005"/>
                  </a:lnTo>
                  <a:lnTo>
                    <a:pt x="1237" y="1005"/>
                  </a:lnTo>
                  <a:lnTo>
                    <a:pt x="1282" y="677"/>
                  </a:lnTo>
                  <a:lnTo>
                    <a:pt x="496" y="677"/>
                  </a:lnTo>
                  <a:lnTo>
                    <a:pt x="545" y="328"/>
                  </a:lnTo>
                  <a:lnTo>
                    <a:pt x="1437" y="328"/>
                  </a:lnTo>
                  <a:close/>
                </a:path>
              </a:pathLst>
            </a:custGeom>
            <a:grpFill/>
            <a:ln w="0">
              <a:noFill/>
              <a:prstDash val="solid"/>
              <a:round/>
              <a:headEnd/>
              <a:tailEnd/>
            </a:ln>
          </p:spPr>
          <p:txBody>
            <a:bodyPr/>
            <a:lstStyle/>
            <a:p>
              <a:pPr fontAlgn="auto">
                <a:spcBef>
                  <a:spcPts val="0"/>
                </a:spcBef>
                <a:spcAft>
                  <a:spcPts val="0"/>
                </a:spcAft>
                <a:defRPr/>
              </a:pPr>
              <a:endParaRPr lang="en-US" sz="2400" dirty="0">
                <a:latin typeface="+mn-lt"/>
                <a:ea typeface="Arial" panose="020B0604020202020204" pitchFamily="34" charset="-128"/>
              </a:endParaRPr>
            </a:p>
          </p:txBody>
        </p:sp>
        <p:sp>
          <p:nvSpPr>
            <p:cNvPr id="24" name="Freeform 8">
              <a:extLst>
                <a:ext uri="{FF2B5EF4-FFF2-40B4-BE49-F238E27FC236}">
                  <a16:creationId xmlns:a16="http://schemas.microsoft.com/office/drawing/2014/main" id="{20449CCE-E22B-4B14-A020-1769D0C0A10B}"/>
                </a:ext>
              </a:extLst>
            </p:cNvPr>
            <p:cNvSpPr>
              <a:spLocks/>
            </p:cNvSpPr>
            <p:nvPr/>
          </p:nvSpPr>
          <p:spPr bwMode="auto">
            <a:xfrm>
              <a:off x="932711" y="9617882"/>
              <a:ext cx="407882" cy="432004"/>
            </a:xfrm>
            <a:custGeom>
              <a:avLst/>
              <a:gdLst>
                <a:gd name="T0" fmla="*/ 1526 w 1549"/>
                <a:gd name="T1" fmla="*/ 546 h 1641"/>
                <a:gd name="T2" fmla="*/ 1528 w 1549"/>
                <a:gd name="T3" fmla="*/ 541 h 1641"/>
                <a:gd name="T4" fmla="*/ 1439 w 1549"/>
                <a:gd name="T5" fmla="*/ 166 h 1641"/>
                <a:gd name="T6" fmla="*/ 981 w 1549"/>
                <a:gd name="T7" fmla="*/ 0 h 1641"/>
                <a:gd name="T8" fmla="*/ 228 w 1549"/>
                <a:gd name="T9" fmla="*/ 0 h 1641"/>
                <a:gd name="T10" fmla="*/ 0 w 1549"/>
                <a:gd name="T11" fmla="*/ 1640 h 1641"/>
                <a:gd name="T12" fmla="*/ 363 w 1549"/>
                <a:gd name="T13" fmla="*/ 1640 h 1641"/>
                <a:gd name="T14" fmla="*/ 545 w 1549"/>
                <a:gd name="T15" fmla="*/ 326 h 1641"/>
                <a:gd name="T16" fmla="*/ 905 w 1549"/>
                <a:gd name="T17" fmla="*/ 326 h 1641"/>
                <a:gd name="T18" fmla="*/ 1158 w 1549"/>
                <a:gd name="T19" fmla="*/ 560 h 1641"/>
                <a:gd name="T20" fmla="*/ 1156 w 1549"/>
                <a:gd name="T21" fmla="*/ 565 h 1641"/>
                <a:gd name="T22" fmla="*/ 846 w 1549"/>
                <a:gd name="T23" fmla="*/ 798 h 1641"/>
                <a:gd name="T24" fmla="*/ 573 w 1549"/>
                <a:gd name="T25" fmla="*/ 798 h 1641"/>
                <a:gd name="T26" fmla="*/ 1000 w 1549"/>
                <a:gd name="T27" fmla="*/ 1641 h 1641"/>
                <a:gd name="T28" fmla="*/ 1424 w 1549"/>
                <a:gd name="T29" fmla="*/ 1641 h 1641"/>
                <a:gd name="T30" fmla="*/ 1103 w 1549"/>
                <a:gd name="T31" fmla="*/ 1055 h 1641"/>
                <a:gd name="T32" fmla="*/ 1526 w 1549"/>
                <a:gd name="T33" fmla="*/ 54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9" h="1641">
                  <a:moveTo>
                    <a:pt x="1526" y="546"/>
                  </a:moveTo>
                  <a:lnTo>
                    <a:pt x="1528" y="541"/>
                  </a:lnTo>
                  <a:cubicBezTo>
                    <a:pt x="1549" y="386"/>
                    <a:pt x="1518" y="258"/>
                    <a:pt x="1439" y="166"/>
                  </a:cubicBezTo>
                  <a:cubicBezTo>
                    <a:pt x="1345" y="59"/>
                    <a:pt x="1191" y="0"/>
                    <a:pt x="981" y="0"/>
                  </a:cubicBezTo>
                  <a:lnTo>
                    <a:pt x="228" y="0"/>
                  </a:lnTo>
                  <a:lnTo>
                    <a:pt x="0" y="1640"/>
                  </a:lnTo>
                  <a:lnTo>
                    <a:pt x="363" y="1640"/>
                  </a:lnTo>
                  <a:lnTo>
                    <a:pt x="545" y="326"/>
                  </a:lnTo>
                  <a:lnTo>
                    <a:pt x="905" y="326"/>
                  </a:lnTo>
                  <a:cubicBezTo>
                    <a:pt x="1081" y="326"/>
                    <a:pt x="1179" y="406"/>
                    <a:pt x="1158" y="560"/>
                  </a:cubicBezTo>
                  <a:lnTo>
                    <a:pt x="1156" y="565"/>
                  </a:lnTo>
                  <a:cubicBezTo>
                    <a:pt x="1138" y="703"/>
                    <a:pt x="1023" y="798"/>
                    <a:pt x="846" y="798"/>
                  </a:cubicBezTo>
                  <a:lnTo>
                    <a:pt x="573" y="798"/>
                  </a:lnTo>
                  <a:lnTo>
                    <a:pt x="1000" y="1641"/>
                  </a:lnTo>
                  <a:lnTo>
                    <a:pt x="1424" y="1641"/>
                  </a:lnTo>
                  <a:lnTo>
                    <a:pt x="1103" y="1055"/>
                  </a:lnTo>
                  <a:cubicBezTo>
                    <a:pt x="1323" y="978"/>
                    <a:pt x="1490" y="811"/>
                    <a:pt x="1526" y="546"/>
                  </a:cubicBezTo>
                  <a:close/>
                </a:path>
              </a:pathLst>
            </a:custGeom>
            <a:grpFill/>
            <a:ln w="0">
              <a:noFill/>
              <a:prstDash val="solid"/>
              <a:round/>
              <a:headEnd/>
              <a:tailEnd/>
            </a:ln>
          </p:spPr>
          <p:txBody>
            <a:bodyPr/>
            <a:lstStyle/>
            <a:p>
              <a:pPr fontAlgn="auto">
                <a:spcBef>
                  <a:spcPts val="0"/>
                </a:spcBef>
                <a:spcAft>
                  <a:spcPts val="0"/>
                </a:spcAft>
                <a:defRPr/>
              </a:pPr>
              <a:endParaRPr lang="en-US" sz="2400" dirty="0">
                <a:latin typeface="+mn-lt"/>
                <a:ea typeface="Arial" panose="020B0604020202020204" pitchFamily="34" charset="-128"/>
              </a:endParaRPr>
            </a:p>
          </p:txBody>
        </p:sp>
        <p:sp>
          <p:nvSpPr>
            <p:cNvPr id="25" name="Freeform 9">
              <a:extLst>
                <a:ext uri="{FF2B5EF4-FFF2-40B4-BE49-F238E27FC236}">
                  <a16:creationId xmlns:a16="http://schemas.microsoft.com/office/drawing/2014/main" id="{5C6B705D-21C8-463E-A8A7-1B7A5EBB6FDC}"/>
                </a:ext>
              </a:extLst>
            </p:cNvPr>
            <p:cNvSpPr>
              <a:spLocks/>
            </p:cNvSpPr>
            <p:nvPr/>
          </p:nvSpPr>
          <p:spPr bwMode="auto">
            <a:xfrm>
              <a:off x="129007" y="9616786"/>
              <a:ext cx="816861" cy="439131"/>
            </a:xfrm>
            <a:custGeom>
              <a:avLst/>
              <a:gdLst>
                <a:gd name="T0" fmla="*/ 2278 w 3104"/>
                <a:gd name="T1" fmla="*/ 0 h 1669"/>
                <a:gd name="T2" fmla="*/ 528 w 3104"/>
                <a:gd name="T3" fmla="*/ 0 h 1669"/>
                <a:gd name="T4" fmla="*/ 488 w 3104"/>
                <a:gd name="T5" fmla="*/ 289 h 1669"/>
                <a:gd name="T6" fmla="*/ 909 w 3104"/>
                <a:gd name="T7" fmla="*/ 289 h 1669"/>
                <a:gd name="T8" fmla="*/ 801 w 3104"/>
                <a:gd name="T9" fmla="*/ 1061 h 1669"/>
                <a:gd name="T10" fmla="*/ 543 w 3104"/>
                <a:gd name="T11" fmla="*/ 1333 h 1669"/>
                <a:gd name="T12" fmla="*/ 264 w 3104"/>
                <a:gd name="T13" fmla="*/ 1169 h 1669"/>
                <a:gd name="T14" fmla="*/ 0 w 3104"/>
                <a:gd name="T15" fmla="*/ 1423 h 1669"/>
                <a:gd name="T16" fmla="*/ 505 w 3104"/>
                <a:gd name="T17" fmla="*/ 1669 h 1669"/>
                <a:gd name="T18" fmla="*/ 955 w 3104"/>
                <a:gd name="T19" fmla="*/ 1516 h 1669"/>
                <a:gd name="T20" fmla="*/ 1171 w 3104"/>
                <a:gd name="T21" fmla="*/ 1079 h 1669"/>
                <a:gd name="T22" fmla="*/ 1280 w 3104"/>
                <a:gd name="T23" fmla="*/ 295 h 1669"/>
                <a:gd name="T24" fmla="*/ 1281 w 3104"/>
                <a:gd name="T25" fmla="*/ 295 h 1669"/>
                <a:gd name="T26" fmla="*/ 1281 w 3104"/>
                <a:gd name="T27" fmla="*/ 299 h 1669"/>
                <a:gd name="T28" fmla="*/ 2236 w 3104"/>
                <a:gd name="T29" fmla="*/ 299 h 1669"/>
                <a:gd name="T30" fmla="*/ 2661 w 3104"/>
                <a:gd name="T31" fmla="*/ 820 h 1669"/>
                <a:gd name="T32" fmla="*/ 2660 w 3104"/>
                <a:gd name="T33" fmla="*/ 825 h 1669"/>
                <a:gd name="T34" fmla="*/ 2095 w 3104"/>
                <a:gd name="T35" fmla="*/ 1315 h 1669"/>
                <a:gd name="T36" fmla="*/ 1781 w 3104"/>
                <a:gd name="T37" fmla="*/ 1315 h 1669"/>
                <a:gd name="T38" fmla="*/ 1907 w 3104"/>
                <a:gd name="T39" fmla="*/ 406 h 1669"/>
                <a:gd name="T40" fmla="*/ 1530 w 3104"/>
                <a:gd name="T41" fmla="*/ 406 h 1669"/>
                <a:gd name="T42" fmla="*/ 1406 w 3104"/>
                <a:gd name="T43" fmla="*/ 671 h 1669"/>
                <a:gd name="T44" fmla="*/ 1541 w 3104"/>
                <a:gd name="T45" fmla="*/ 671 h 1669"/>
                <a:gd name="T46" fmla="*/ 1406 w 3104"/>
                <a:gd name="T47" fmla="*/ 1640 h 1669"/>
                <a:gd name="T48" fmla="*/ 2049 w 3104"/>
                <a:gd name="T49" fmla="*/ 1640 h 1669"/>
                <a:gd name="T50" fmla="*/ 3039 w 3104"/>
                <a:gd name="T51" fmla="*/ 820 h 1669"/>
                <a:gd name="T52" fmla="*/ 3040 w 3104"/>
                <a:gd name="T53" fmla="*/ 815 h 1669"/>
                <a:gd name="T54" fmla="*/ 2278 w 3104"/>
                <a:gd name="T55" fmla="*/ 0 h 1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04" h="1669">
                  <a:moveTo>
                    <a:pt x="2278" y="0"/>
                  </a:moveTo>
                  <a:lnTo>
                    <a:pt x="528" y="0"/>
                  </a:lnTo>
                  <a:lnTo>
                    <a:pt x="488" y="289"/>
                  </a:lnTo>
                  <a:lnTo>
                    <a:pt x="909" y="289"/>
                  </a:lnTo>
                  <a:lnTo>
                    <a:pt x="801" y="1061"/>
                  </a:lnTo>
                  <a:cubicBezTo>
                    <a:pt x="775" y="1251"/>
                    <a:pt x="679" y="1333"/>
                    <a:pt x="543" y="1333"/>
                  </a:cubicBezTo>
                  <a:cubicBezTo>
                    <a:pt x="427" y="1333"/>
                    <a:pt x="344" y="1271"/>
                    <a:pt x="264" y="1169"/>
                  </a:cubicBezTo>
                  <a:lnTo>
                    <a:pt x="0" y="1423"/>
                  </a:lnTo>
                  <a:cubicBezTo>
                    <a:pt x="95" y="1556"/>
                    <a:pt x="249" y="1669"/>
                    <a:pt x="505" y="1669"/>
                  </a:cubicBezTo>
                  <a:cubicBezTo>
                    <a:pt x="684" y="1669"/>
                    <a:pt x="840" y="1618"/>
                    <a:pt x="955" y="1516"/>
                  </a:cubicBezTo>
                  <a:cubicBezTo>
                    <a:pt x="1068" y="1418"/>
                    <a:pt x="1144" y="1273"/>
                    <a:pt x="1171" y="1079"/>
                  </a:cubicBezTo>
                  <a:lnTo>
                    <a:pt x="1280" y="295"/>
                  </a:lnTo>
                  <a:lnTo>
                    <a:pt x="1281" y="295"/>
                  </a:lnTo>
                  <a:lnTo>
                    <a:pt x="1281" y="299"/>
                  </a:lnTo>
                  <a:lnTo>
                    <a:pt x="2236" y="299"/>
                  </a:lnTo>
                  <a:cubicBezTo>
                    <a:pt x="2533" y="299"/>
                    <a:pt x="2701" y="530"/>
                    <a:pt x="2661" y="820"/>
                  </a:cubicBezTo>
                  <a:lnTo>
                    <a:pt x="2660" y="825"/>
                  </a:lnTo>
                  <a:cubicBezTo>
                    <a:pt x="2620" y="1115"/>
                    <a:pt x="2391" y="1315"/>
                    <a:pt x="2095" y="1315"/>
                  </a:cubicBezTo>
                  <a:lnTo>
                    <a:pt x="1781" y="1315"/>
                  </a:lnTo>
                  <a:lnTo>
                    <a:pt x="1907" y="406"/>
                  </a:lnTo>
                  <a:lnTo>
                    <a:pt x="1530" y="406"/>
                  </a:lnTo>
                  <a:lnTo>
                    <a:pt x="1406" y="671"/>
                  </a:lnTo>
                  <a:lnTo>
                    <a:pt x="1541" y="671"/>
                  </a:lnTo>
                  <a:lnTo>
                    <a:pt x="1406" y="1640"/>
                  </a:lnTo>
                  <a:lnTo>
                    <a:pt x="2049" y="1640"/>
                  </a:lnTo>
                  <a:cubicBezTo>
                    <a:pt x="2567" y="1640"/>
                    <a:pt x="2975" y="1281"/>
                    <a:pt x="3039" y="820"/>
                  </a:cubicBezTo>
                  <a:lnTo>
                    <a:pt x="3040" y="815"/>
                  </a:lnTo>
                  <a:cubicBezTo>
                    <a:pt x="3104" y="354"/>
                    <a:pt x="2795" y="0"/>
                    <a:pt x="2278" y="0"/>
                  </a:cubicBezTo>
                  <a:close/>
                </a:path>
              </a:pathLst>
            </a:custGeom>
            <a:grpFill/>
            <a:ln w="0">
              <a:noFill/>
              <a:prstDash val="solid"/>
              <a:round/>
              <a:headEnd/>
              <a:tailEnd/>
            </a:ln>
          </p:spPr>
          <p:txBody>
            <a:bodyPr/>
            <a:lstStyle/>
            <a:p>
              <a:pPr fontAlgn="auto">
                <a:spcBef>
                  <a:spcPts val="0"/>
                </a:spcBef>
                <a:spcAft>
                  <a:spcPts val="0"/>
                </a:spcAft>
                <a:defRPr/>
              </a:pPr>
              <a:endParaRPr lang="en-US" sz="2400" dirty="0">
                <a:latin typeface="+mn-lt"/>
                <a:ea typeface="Arial" panose="020B0604020202020204" pitchFamily="34" charset="-128"/>
              </a:endParaRPr>
            </a:p>
          </p:txBody>
        </p:sp>
      </p:grpSp>
      <p:sp>
        <p:nvSpPr>
          <p:cNvPr id="3" name="図プレースホルダー 3"/>
          <p:cNvSpPr>
            <a:spLocks noGrp="1"/>
          </p:cNvSpPr>
          <p:nvPr>
            <p:ph type="pic" sz="quarter" idx="10"/>
          </p:nvPr>
        </p:nvSpPr>
        <p:spPr>
          <a:xfrm>
            <a:off x="0" y="0"/>
            <a:ext cx="1744800" cy="1713864"/>
          </a:xfrm>
          <a:solidFill>
            <a:schemeClr val="tx1">
              <a:lumMod val="25000"/>
              <a:lumOff val="75000"/>
            </a:schemeClr>
          </a:solidFill>
        </p:spPr>
        <p:txBody>
          <a:bodyPr tIns="175835" rtlCol="0">
            <a:normAutofit/>
          </a:bodyPr>
          <a:lstStyle>
            <a:lvl1pPr marL="0" indent="0" algn="ctr">
              <a:buNone/>
              <a:defRPr sz="1067" baseline="0"/>
            </a:lvl1pPr>
          </a:lstStyle>
          <a:p>
            <a:pPr lvl="0"/>
            <a:r>
              <a:rPr lang="en-US" altLang="ja-JP" noProof="0"/>
              <a:t>Click icon to add picture</a:t>
            </a:r>
            <a:endParaRPr lang="ja-JP" altLang="en-US" noProof="0"/>
          </a:p>
        </p:txBody>
      </p:sp>
      <p:sp>
        <p:nvSpPr>
          <p:cNvPr id="4" name="図プレースホルダー 3"/>
          <p:cNvSpPr>
            <a:spLocks noGrp="1"/>
          </p:cNvSpPr>
          <p:nvPr>
            <p:ph type="pic" sz="quarter" idx="12"/>
          </p:nvPr>
        </p:nvSpPr>
        <p:spPr>
          <a:xfrm>
            <a:off x="0" y="1715665"/>
            <a:ext cx="1744800" cy="1713864"/>
          </a:xfrm>
          <a:solidFill>
            <a:schemeClr val="accent2"/>
          </a:solidFill>
        </p:spPr>
        <p:txBody>
          <a:bodyPr tIns="175835" rtlCol="0">
            <a:noAutofit/>
          </a:bodyPr>
          <a:lstStyle>
            <a:lvl1pPr marL="0" marR="0" indent="0" algn="ctr" defTabSz="1046546" rtl="0" eaLnBrk="1" fontAlgn="auto" latinLnBrk="0" hangingPunct="1">
              <a:lnSpc>
                <a:spcPct val="120000"/>
              </a:lnSpc>
              <a:spcBef>
                <a:spcPts val="769"/>
              </a:spcBef>
              <a:spcAft>
                <a:spcPts val="0"/>
              </a:spcAft>
              <a:buClrTx/>
              <a:buSzTx/>
              <a:buFont typeface="Arial"/>
              <a:buNone/>
              <a:tabLst/>
              <a:defRPr sz="1067"/>
            </a:lvl1pPr>
          </a:lstStyle>
          <a:p>
            <a:pPr lvl="0"/>
            <a:r>
              <a:rPr lang="en-US" altLang="ja-JP" noProof="0"/>
              <a:t>Click icon to add picture</a:t>
            </a:r>
            <a:endParaRPr lang="ja-JP" altLang="en-US" noProof="0"/>
          </a:p>
        </p:txBody>
      </p:sp>
      <p:sp>
        <p:nvSpPr>
          <p:cNvPr id="5" name="図プレースホルダー 3"/>
          <p:cNvSpPr>
            <a:spLocks noGrp="1"/>
          </p:cNvSpPr>
          <p:nvPr>
            <p:ph type="pic" sz="quarter" idx="11"/>
          </p:nvPr>
        </p:nvSpPr>
        <p:spPr>
          <a:xfrm>
            <a:off x="1742848" y="0"/>
            <a:ext cx="1744800" cy="1713864"/>
          </a:xfrm>
          <a:solidFill>
            <a:schemeClr val="bg1"/>
          </a:solidFill>
        </p:spPr>
        <p:txBody>
          <a:bodyPr tIns="175835" rtlCol="0">
            <a:noAutofit/>
          </a:bodyPr>
          <a:lstStyle>
            <a:lvl1pPr marL="0" marR="0" indent="0" algn="ctr" defTabSz="1046546" rtl="0" eaLnBrk="1" fontAlgn="auto" latinLnBrk="0" hangingPunct="1">
              <a:lnSpc>
                <a:spcPct val="120000"/>
              </a:lnSpc>
              <a:spcBef>
                <a:spcPts val="769"/>
              </a:spcBef>
              <a:spcAft>
                <a:spcPts val="0"/>
              </a:spcAft>
              <a:buClrTx/>
              <a:buSzTx/>
              <a:buFont typeface="Arial"/>
              <a:buNone/>
              <a:tabLst/>
              <a:defRPr sz="1067"/>
            </a:lvl1pPr>
          </a:lstStyle>
          <a:p>
            <a:pPr lvl="0"/>
            <a:r>
              <a:rPr lang="en-US" altLang="ja-JP" noProof="0"/>
              <a:t>Click icon to add picture</a:t>
            </a:r>
            <a:endParaRPr lang="ja-JP" altLang="en-US" noProof="0"/>
          </a:p>
        </p:txBody>
      </p:sp>
      <p:sp>
        <p:nvSpPr>
          <p:cNvPr id="6" name="図プレースホルダー 3"/>
          <p:cNvSpPr>
            <a:spLocks noGrp="1"/>
          </p:cNvSpPr>
          <p:nvPr>
            <p:ph type="pic" sz="quarter" idx="14"/>
          </p:nvPr>
        </p:nvSpPr>
        <p:spPr>
          <a:xfrm>
            <a:off x="1742848" y="1715665"/>
            <a:ext cx="1744800" cy="1713864"/>
          </a:xfrm>
          <a:solidFill>
            <a:schemeClr val="tx2"/>
          </a:solidFill>
        </p:spPr>
        <p:txBody>
          <a:bodyPr tIns="175835" rtlCol="0">
            <a:noAutofit/>
          </a:bodyPr>
          <a:lstStyle>
            <a:lvl1pPr marL="0" marR="0" indent="0" algn="ctr" defTabSz="1046546" rtl="0" eaLnBrk="1" fontAlgn="auto" latinLnBrk="0" hangingPunct="1">
              <a:lnSpc>
                <a:spcPct val="120000"/>
              </a:lnSpc>
              <a:spcBef>
                <a:spcPts val="769"/>
              </a:spcBef>
              <a:spcAft>
                <a:spcPts val="0"/>
              </a:spcAft>
              <a:buClrTx/>
              <a:buSzTx/>
              <a:buFont typeface="Arial"/>
              <a:buNone/>
              <a:tabLst/>
              <a:defRPr sz="1067"/>
            </a:lvl1pPr>
          </a:lstStyle>
          <a:p>
            <a:pPr lvl="0"/>
            <a:r>
              <a:rPr lang="en-US" altLang="ja-JP" noProof="0"/>
              <a:t>Click icon to add picture</a:t>
            </a:r>
            <a:endParaRPr lang="ja-JP" altLang="en-US" noProof="0"/>
          </a:p>
        </p:txBody>
      </p:sp>
      <p:sp>
        <p:nvSpPr>
          <p:cNvPr id="7" name="図プレースホルダー 3"/>
          <p:cNvSpPr>
            <a:spLocks noGrp="1"/>
          </p:cNvSpPr>
          <p:nvPr>
            <p:ph type="pic" sz="quarter" idx="15"/>
          </p:nvPr>
        </p:nvSpPr>
        <p:spPr>
          <a:xfrm>
            <a:off x="3482671" y="0"/>
            <a:ext cx="1744800" cy="1713864"/>
          </a:xfrm>
          <a:solidFill>
            <a:schemeClr val="accent2"/>
          </a:solidFill>
        </p:spPr>
        <p:txBody>
          <a:bodyPr tIns="175835" rtlCol="0">
            <a:normAutofit/>
          </a:bodyPr>
          <a:lstStyle>
            <a:lvl1pPr marL="0" indent="0" algn="ctr">
              <a:buNone/>
              <a:defRPr sz="1067" baseline="0"/>
            </a:lvl1pPr>
          </a:lstStyle>
          <a:p>
            <a:pPr lvl="0"/>
            <a:r>
              <a:rPr lang="en-US" altLang="ja-JP" noProof="0"/>
              <a:t>Click icon to add picture</a:t>
            </a:r>
            <a:endParaRPr lang="ja-JP" altLang="en-US" noProof="0"/>
          </a:p>
        </p:txBody>
      </p:sp>
      <p:sp>
        <p:nvSpPr>
          <p:cNvPr id="8" name="図プレースホルダー 3"/>
          <p:cNvSpPr>
            <a:spLocks noGrp="1"/>
          </p:cNvSpPr>
          <p:nvPr>
            <p:ph type="pic" sz="quarter" idx="17"/>
          </p:nvPr>
        </p:nvSpPr>
        <p:spPr>
          <a:xfrm>
            <a:off x="3482671" y="1715665"/>
            <a:ext cx="1744800" cy="1713864"/>
          </a:xfrm>
          <a:solidFill>
            <a:schemeClr val="bg1"/>
          </a:solidFill>
        </p:spPr>
        <p:txBody>
          <a:bodyPr tIns="175835" rtlCol="0">
            <a:noAutofit/>
          </a:bodyPr>
          <a:lstStyle>
            <a:lvl1pPr marL="0" marR="0" indent="0" algn="ctr" defTabSz="1046546" rtl="0" eaLnBrk="1" fontAlgn="auto" latinLnBrk="0" hangingPunct="1">
              <a:lnSpc>
                <a:spcPct val="120000"/>
              </a:lnSpc>
              <a:spcBef>
                <a:spcPts val="769"/>
              </a:spcBef>
              <a:spcAft>
                <a:spcPts val="0"/>
              </a:spcAft>
              <a:buClrTx/>
              <a:buSzTx/>
              <a:buFont typeface="Arial"/>
              <a:buNone/>
              <a:tabLst/>
              <a:defRPr sz="1067"/>
            </a:lvl1pPr>
          </a:lstStyle>
          <a:p>
            <a:pPr lvl="0"/>
            <a:r>
              <a:rPr lang="en-US" altLang="ja-JP" noProof="0"/>
              <a:t>Click icon to add picture</a:t>
            </a:r>
            <a:endParaRPr lang="ja-JP" altLang="en-US" noProof="0"/>
          </a:p>
        </p:txBody>
      </p:sp>
      <p:sp>
        <p:nvSpPr>
          <p:cNvPr id="9" name="図プレースホルダー 3"/>
          <p:cNvSpPr>
            <a:spLocks noGrp="1"/>
          </p:cNvSpPr>
          <p:nvPr>
            <p:ph type="pic" sz="quarter" idx="27"/>
          </p:nvPr>
        </p:nvSpPr>
        <p:spPr>
          <a:xfrm>
            <a:off x="3482671" y="3429529"/>
            <a:ext cx="1744800" cy="1713864"/>
          </a:xfrm>
          <a:solidFill>
            <a:schemeClr val="tx1">
              <a:lumMod val="25000"/>
              <a:lumOff val="75000"/>
            </a:schemeClr>
          </a:solidFill>
        </p:spPr>
        <p:txBody>
          <a:bodyPr tIns="175835" rtlCol="0">
            <a:normAutofit/>
          </a:bodyPr>
          <a:lstStyle>
            <a:lvl1pPr marL="0" indent="0" algn="ctr">
              <a:buNone/>
              <a:defRPr sz="1067" baseline="0"/>
            </a:lvl1pPr>
          </a:lstStyle>
          <a:p>
            <a:pPr lvl="0"/>
            <a:r>
              <a:rPr lang="en-US" altLang="ja-JP" noProof="0"/>
              <a:t>Click icon to add picture</a:t>
            </a:r>
            <a:endParaRPr lang="ja-JP" altLang="en-US" noProof="0"/>
          </a:p>
        </p:txBody>
      </p:sp>
      <p:sp>
        <p:nvSpPr>
          <p:cNvPr id="10" name="図プレースホルダー 3"/>
          <p:cNvSpPr>
            <a:spLocks noGrp="1"/>
          </p:cNvSpPr>
          <p:nvPr>
            <p:ph type="pic" sz="quarter" idx="29"/>
          </p:nvPr>
        </p:nvSpPr>
        <p:spPr>
          <a:xfrm>
            <a:off x="3482671" y="5145193"/>
            <a:ext cx="1744800" cy="1713864"/>
          </a:xfrm>
          <a:solidFill>
            <a:schemeClr val="tx2"/>
          </a:solidFill>
        </p:spPr>
        <p:txBody>
          <a:bodyPr tIns="175835" rtlCol="0">
            <a:noAutofit/>
          </a:bodyPr>
          <a:lstStyle>
            <a:lvl1pPr marL="0" marR="0" indent="0" algn="ctr" defTabSz="1046546" rtl="0" eaLnBrk="1" fontAlgn="auto" latinLnBrk="0" hangingPunct="1">
              <a:lnSpc>
                <a:spcPct val="120000"/>
              </a:lnSpc>
              <a:spcBef>
                <a:spcPts val="769"/>
              </a:spcBef>
              <a:spcAft>
                <a:spcPts val="0"/>
              </a:spcAft>
              <a:buClrTx/>
              <a:buSzTx/>
              <a:buFont typeface="Arial" panose="020B0604020202020204" pitchFamily="34" charset="0"/>
              <a:buNone/>
              <a:tabLst/>
              <a:defRPr sz="1067"/>
            </a:lvl1pPr>
          </a:lstStyle>
          <a:p>
            <a:pPr lvl="0"/>
            <a:r>
              <a:rPr lang="en-US" altLang="ja-JP" noProof="0"/>
              <a:t>Click icon to add picture</a:t>
            </a:r>
            <a:endParaRPr lang="ja-JP" altLang="en-US" noProof="0"/>
          </a:p>
        </p:txBody>
      </p:sp>
      <p:sp>
        <p:nvSpPr>
          <p:cNvPr id="11" name="図プレースホルダー 3"/>
          <p:cNvSpPr>
            <a:spLocks noGrp="1"/>
          </p:cNvSpPr>
          <p:nvPr>
            <p:ph type="pic" sz="quarter" idx="30"/>
          </p:nvPr>
        </p:nvSpPr>
        <p:spPr>
          <a:xfrm>
            <a:off x="5222495" y="5145193"/>
            <a:ext cx="1744800" cy="1713864"/>
          </a:xfrm>
          <a:solidFill>
            <a:schemeClr val="bg1"/>
          </a:solidFill>
        </p:spPr>
        <p:txBody>
          <a:bodyPr tIns="175835" rtlCol="0">
            <a:noAutofit/>
          </a:bodyPr>
          <a:lstStyle>
            <a:lvl1pPr marL="0" marR="0" indent="0" algn="ctr" defTabSz="1046546" rtl="0" eaLnBrk="1" fontAlgn="auto" latinLnBrk="0" hangingPunct="1">
              <a:lnSpc>
                <a:spcPct val="120000"/>
              </a:lnSpc>
              <a:spcBef>
                <a:spcPts val="769"/>
              </a:spcBef>
              <a:spcAft>
                <a:spcPts val="0"/>
              </a:spcAft>
              <a:buClrTx/>
              <a:buSzTx/>
              <a:buFont typeface="Arial" panose="020B0604020202020204" pitchFamily="34" charset="0"/>
              <a:buNone/>
              <a:tabLst/>
              <a:defRPr sz="1067"/>
            </a:lvl1pPr>
          </a:lstStyle>
          <a:p>
            <a:pPr lvl="0"/>
            <a:r>
              <a:rPr lang="en-US" altLang="ja-JP" noProof="0"/>
              <a:t>Click icon to add picture</a:t>
            </a:r>
            <a:endParaRPr lang="ja-JP" altLang="en-US" noProof="0"/>
          </a:p>
        </p:txBody>
      </p:sp>
      <p:sp>
        <p:nvSpPr>
          <p:cNvPr id="12" name="図プレースホルダー 3"/>
          <p:cNvSpPr>
            <a:spLocks noGrp="1"/>
          </p:cNvSpPr>
          <p:nvPr>
            <p:ph type="pic" sz="quarter" idx="33"/>
          </p:nvPr>
        </p:nvSpPr>
        <p:spPr>
          <a:xfrm>
            <a:off x="6962317" y="5145193"/>
            <a:ext cx="1744800" cy="1713864"/>
          </a:xfrm>
          <a:solidFill>
            <a:schemeClr val="accent3"/>
          </a:solidFill>
        </p:spPr>
        <p:txBody>
          <a:bodyPr tIns="175835" rtlCol="0">
            <a:noAutofit/>
          </a:bodyPr>
          <a:lstStyle>
            <a:lvl1pPr marL="0" marR="0" indent="0" algn="ctr" defTabSz="1046546" rtl="0" eaLnBrk="1" fontAlgn="auto" latinLnBrk="0" hangingPunct="1">
              <a:lnSpc>
                <a:spcPct val="120000"/>
              </a:lnSpc>
              <a:spcBef>
                <a:spcPts val="769"/>
              </a:spcBef>
              <a:spcAft>
                <a:spcPts val="0"/>
              </a:spcAft>
              <a:buClrTx/>
              <a:buSzTx/>
              <a:buFont typeface="Arial" panose="020B0604020202020204" pitchFamily="34" charset="0"/>
              <a:buNone/>
              <a:tabLst/>
              <a:defRPr sz="1067"/>
            </a:lvl1pPr>
          </a:lstStyle>
          <a:p>
            <a:pPr lvl="0"/>
            <a:r>
              <a:rPr lang="en-US" altLang="ja-JP" noProof="0"/>
              <a:t>Click icon to add picture</a:t>
            </a:r>
            <a:endParaRPr lang="ja-JP" altLang="en-US" noProof="0"/>
          </a:p>
        </p:txBody>
      </p:sp>
      <p:sp>
        <p:nvSpPr>
          <p:cNvPr id="13" name="図プレースホルダー 3"/>
          <p:cNvSpPr>
            <a:spLocks noGrp="1"/>
          </p:cNvSpPr>
          <p:nvPr>
            <p:ph type="pic" sz="quarter" idx="20"/>
          </p:nvPr>
        </p:nvSpPr>
        <p:spPr>
          <a:xfrm>
            <a:off x="8702141" y="0"/>
            <a:ext cx="1744800" cy="1713864"/>
          </a:xfrm>
          <a:solidFill>
            <a:schemeClr val="tx1">
              <a:lumMod val="90000"/>
              <a:lumOff val="10000"/>
            </a:schemeClr>
          </a:solidFill>
        </p:spPr>
        <p:txBody>
          <a:bodyPr tIns="175835" rtlCol="0">
            <a:noAutofit/>
          </a:bodyPr>
          <a:lstStyle>
            <a:lvl1pPr marL="0" marR="0" indent="0" algn="ctr" defTabSz="1046546" rtl="0" eaLnBrk="1" fontAlgn="auto" latinLnBrk="0" hangingPunct="1">
              <a:lnSpc>
                <a:spcPct val="120000"/>
              </a:lnSpc>
              <a:spcBef>
                <a:spcPts val="769"/>
              </a:spcBef>
              <a:spcAft>
                <a:spcPts val="0"/>
              </a:spcAft>
              <a:buClrTx/>
              <a:buSzTx/>
              <a:buFont typeface="Arial"/>
              <a:buNone/>
              <a:tabLst/>
              <a:defRPr sz="1067"/>
            </a:lvl1pPr>
          </a:lstStyle>
          <a:p>
            <a:pPr lvl="0"/>
            <a:r>
              <a:rPr lang="en-US" altLang="ja-JP" noProof="0"/>
              <a:t>Click icon to add picture</a:t>
            </a:r>
            <a:endParaRPr lang="ja-JP" altLang="en-US" noProof="0"/>
          </a:p>
        </p:txBody>
      </p:sp>
      <p:sp>
        <p:nvSpPr>
          <p:cNvPr id="14" name="図プレースホルダー 3"/>
          <p:cNvSpPr>
            <a:spLocks noGrp="1"/>
          </p:cNvSpPr>
          <p:nvPr>
            <p:ph type="pic" sz="quarter" idx="22"/>
          </p:nvPr>
        </p:nvSpPr>
        <p:spPr>
          <a:xfrm>
            <a:off x="8702141" y="1715665"/>
            <a:ext cx="1744800" cy="1713864"/>
          </a:xfrm>
          <a:solidFill>
            <a:schemeClr val="tx1">
              <a:lumMod val="25000"/>
              <a:lumOff val="75000"/>
            </a:schemeClr>
          </a:solidFill>
        </p:spPr>
        <p:txBody>
          <a:bodyPr tIns="175835" rtlCol="0">
            <a:noAutofit/>
          </a:bodyPr>
          <a:lstStyle>
            <a:lvl1pPr marL="0" marR="0" indent="0" algn="ctr" defTabSz="1046546" rtl="0" eaLnBrk="1" fontAlgn="auto" latinLnBrk="0" hangingPunct="1">
              <a:lnSpc>
                <a:spcPct val="120000"/>
              </a:lnSpc>
              <a:spcBef>
                <a:spcPts val="769"/>
              </a:spcBef>
              <a:spcAft>
                <a:spcPts val="0"/>
              </a:spcAft>
              <a:buClrTx/>
              <a:buSzTx/>
              <a:buFont typeface="Arial"/>
              <a:buNone/>
              <a:tabLst/>
              <a:defRPr sz="1067"/>
            </a:lvl1pPr>
          </a:lstStyle>
          <a:p>
            <a:pPr lvl="0"/>
            <a:r>
              <a:rPr lang="en-US" altLang="ja-JP" noProof="0"/>
              <a:t>Click icon to add picture</a:t>
            </a:r>
            <a:endParaRPr lang="ja-JP" altLang="en-US" noProof="0"/>
          </a:p>
        </p:txBody>
      </p:sp>
      <p:sp>
        <p:nvSpPr>
          <p:cNvPr id="15" name="図プレースホルダー 3"/>
          <p:cNvSpPr>
            <a:spLocks noGrp="1"/>
          </p:cNvSpPr>
          <p:nvPr>
            <p:ph type="pic" sz="quarter" idx="34"/>
          </p:nvPr>
        </p:nvSpPr>
        <p:spPr>
          <a:xfrm>
            <a:off x="8702141" y="5145193"/>
            <a:ext cx="1744800" cy="1713864"/>
          </a:xfrm>
          <a:solidFill>
            <a:schemeClr val="tx2"/>
          </a:solidFill>
        </p:spPr>
        <p:txBody>
          <a:bodyPr tIns="175835" rtlCol="0">
            <a:noAutofit/>
          </a:bodyPr>
          <a:lstStyle>
            <a:lvl1pPr marL="0" marR="0" indent="0" algn="ctr" defTabSz="1046546" rtl="0" eaLnBrk="1" fontAlgn="auto" latinLnBrk="0" hangingPunct="1">
              <a:lnSpc>
                <a:spcPct val="120000"/>
              </a:lnSpc>
              <a:spcBef>
                <a:spcPts val="769"/>
              </a:spcBef>
              <a:spcAft>
                <a:spcPts val="0"/>
              </a:spcAft>
              <a:buClrTx/>
              <a:buSzTx/>
              <a:buFont typeface="Arial" panose="020B0604020202020204" pitchFamily="34" charset="0"/>
              <a:buNone/>
              <a:tabLst/>
              <a:defRPr sz="1067"/>
            </a:lvl1pPr>
          </a:lstStyle>
          <a:p>
            <a:pPr lvl="0"/>
            <a:r>
              <a:rPr lang="en-US" altLang="ja-JP" noProof="0"/>
              <a:t>Click icon to add picture</a:t>
            </a:r>
            <a:endParaRPr lang="ja-JP" altLang="en-US" noProof="0"/>
          </a:p>
        </p:txBody>
      </p:sp>
      <p:sp>
        <p:nvSpPr>
          <p:cNvPr id="16" name="図プレースホルダー 3"/>
          <p:cNvSpPr>
            <a:spLocks noGrp="1"/>
          </p:cNvSpPr>
          <p:nvPr>
            <p:ph type="pic" sz="quarter" idx="35"/>
          </p:nvPr>
        </p:nvSpPr>
        <p:spPr>
          <a:xfrm>
            <a:off x="10441967" y="0"/>
            <a:ext cx="1744800" cy="1713864"/>
          </a:xfrm>
          <a:solidFill>
            <a:schemeClr val="bg1"/>
          </a:solidFill>
        </p:spPr>
        <p:txBody>
          <a:bodyPr tIns="175835" rtlCol="0">
            <a:normAutofit/>
          </a:bodyPr>
          <a:lstStyle>
            <a:lvl1pPr marL="0" indent="0" algn="ctr">
              <a:buNone/>
              <a:defRPr sz="1067" baseline="0"/>
            </a:lvl1pPr>
          </a:lstStyle>
          <a:p>
            <a:pPr lvl="0"/>
            <a:r>
              <a:rPr lang="en-US" altLang="ja-JP" noProof="0"/>
              <a:t>Click icon to add picture</a:t>
            </a:r>
            <a:endParaRPr lang="ja-JP" altLang="en-US" noProof="0"/>
          </a:p>
        </p:txBody>
      </p:sp>
      <p:sp>
        <p:nvSpPr>
          <p:cNvPr id="17" name="図プレースホルダー 3"/>
          <p:cNvSpPr>
            <a:spLocks noGrp="1"/>
          </p:cNvSpPr>
          <p:nvPr>
            <p:ph type="pic" sz="quarter" idx="36"/>
          </p:nvPr>
        </p:nvSpPr>
        <p:spPr>
          <a:xfrm>
            <a:off x="10441967" y="1715665"/>
            <a:ext cx="1744800" cy="1713864"/>
          </a:xfrm>
          <a:solidFill>
            <a:schemeClr val="tx2"/>
          </a:solidFill>
        </p:spPr>
        <p:txBody>
          <a:bodyPr tIns="175835" rtlCol="0">
            <a:noAutofit/>
          </a:bodyPr>
          <a:lstStyle>
            <a:lvl1pPr marL="0" marR="0" indent="0" algn="ctr" defTabSz="1046546" rtl="0" eaLnBrk="1" fontAlgn="auto" latinLnBrk="0" hangingPunct="1">
              <a:lnSpc>
                <a:spcPct val="120000"/>
              </a:lnSpc>
              <a:spcBef>
                <a:spcPts val="769"/>
              </a:spcBef>
              <a:spcAft>
                <a:spcPts val="0"/>
              </a:spcAft>
              <a:buClrTx/>
              <a:buSzTx/>
              <a:buFont typeface="Arial"/>
              <a:buNone/>
              <a:tabLst/>
              <a:defRPr sz="1067"/>
            </a:lvl1pPr>
          </a:lstStyle>
          <a:p>
            <a:pPr lvl="0"/>
            <a:r>
              <a:rPr lang="en-US" altLang="ja-JP" noProof="0"/>
              <a:t>Click icon to add picture</a:t>
            </a:r>
            <a:endParaRPr lang="ja-JP" altLang="en-US" noProof="0"/>
          </a:p>
        </p:txBody>
      </p:sp>
      <p:sp>
        <p:nvSpPr>
          <p:cNvPr id="18" name="図プレースホルダー 3"/>
          <p:cNvSpPr>
            <a:spLocks noGrp="1"/>
          </p:cNvSpPr>
          <p:nvPr>
            <p:ph type="pic" sz="quarter" idx="38"/>
          </p:nvPr>
        </p:nvSpPr>
        <p:spPr>
          <a:xfrm>
            <a:off x="10441967" y="5145193"/>
            <a:ext cx="1744800" cy="1713864"/>
          </a:xfrm>
          <a:solidFill>
            <a:schemeClr val="accent2"/>
          </a:solidFill>
        </p:spPr>
        <p:txBody>
          <a:bodyPr tIns="175835" rtlCol="0">
            <a:noAutofit/>
          </a:bodyPr>
          <a:lstStyle>
            <a:lvl1pPr marL="0" marR="0" indent="0" algn="ctr" defTabSz="1046546" rtl="0" eaLnBrk="1" fontAlgn="auto" latinLnBrk="0" hangingPunct="1">
              <a:lnSpc>
                <a:spcPct val="120000"/>
              </a:lnSpc>
              <a:spcBef>
                <a:spcPts val="769"/>
              </a:spcBef>
              <a:spcAft>
                <a:spcPts val="0"/>
              </a:spcAft>
              <a:buClrTx/>
              <a:buSzTx/>
              <a:buFont typeface="Arial" panose="020B0604020202020204" pitchFamily="34" charset="0"/>
              <a:buNone/>
              <a:tabLst/>
              <a:defRPr sz="1067"/>
            </a:lvl1pPr>
          </a:lstStyle>
          <a:p>
            <a:pPr lvl="0"/>
            <a:r>
              <a:rPr lang="en-US" altLang="ja-JP" noProof="0"/>
              <a:t>Click icon to add picture</a:t>
            </a:r>
            <a:endParaRPr lang="ja-JP" altLang="en-US" noProof="0"/>
          </a:p>
        </p:txBody>
      </p:sp>
      <p:sp>
        <p:nvSpPr>
          <p:cNvPr id="19" name="図プレースホルダー 69"/>
          <p:cNvSpPr>
            <a:spLocks noGrp="1"/>
          </p:cNvSpPr>
          <p:nvPr>
            <p:ph type="pic" sz="quarter" idx="39"/>
          </p:nvPr>
        </p:nvSpPr>
        <p:spPr>
          <a:xfrm>
            <a:off x="1" y="3429533"/>
            <a:ext cx="3482400" cy="3429529"/>
          </a:xfrm>
          <a:solidFill>
            <a:schemeClr val="tx1">
              <a:lumMod val="90000"/>
              <a:lumOff val="10000"/>
            </a:schemeClr>
          </a:solidFill>
        </p:spPr>
        <p:txBody>
          <a:bodyPr tIns="175835" rtlCol="0">
            <a:normAutofit/>
          </a:bodyPr>
          <a:lstStyle>
            <a:lvl1pPr marL="0" indent="0" algn="ctr">
              <a:buNone/>
              <a:defRPr sz="1067"/>
            </a:lvl1pPr>
          </a:lstStyle>
          <a:p>
            <a:pPr lvl="0"/>
            <a:r>
              <a:rPr lang="en-US" altLang="ja-JP" noProof="0"/>
              <a:t>Click icon to add picture</a:t>
            </a:r>
            <a:endParaRPr lang="ja-JP" altLang="en-US" noProof="0"/>
          </a:p>
        </p:txBody>
      </p:sp>
      <p:sp>
        <p:nvSpPr>
          <p:cNvPr id="20" name="図プレースホルダー 69"/>
          <p:cNvSpPr>
            <a:spLocks noGrp="1"/>
          </p:cNvSpPr>
          <p:nvPr>
            <p:ph type="pic" sz="quarter" idx="40"/>
          </p:nvPr>
        </p:nvSpPr>
        <p:spPr>
          <a:xfrm>
            <a:off x="5222496" y="5"/>
            <a:ext cx="3482400" cy="3429529"/>
          </a:xfrm>
          <a:solidFill>
            <a:schemeClr val="tx2"/>
          </a:solidFill>
        </p:spPr>
        <p:txBody>
          <a:bodyPr tIns="175835" rtlCol="0">
            <a:normAutofit/>
          </a:bodyPr>
          <a:lstStyle>
            <a:lvl1pPr marL="0" indent="0" algn="ctr">
              <a:buNone/>
              <a:defRPr sz="1067"/>
            </a:lvl1pPr>
          </a:lstStyle>
          <a:p>
            <a:pPr lvl="0"/>
            <a:r>
              <a:rPr lang="en-US" altLang="ja-JP" noProof="0"/>
              <a:t>Click icon to add picture</a:t>
            </a:r>
            <a:endParaRPr lang="ja-JP" altLang="en-US" noProof="0"/>
          </a:p>
        </p:txBody>
      </p:sp>
      <p:sp>
        <p:nvSpPr>
          <p:cNvPr id="22" name="図プレースホルダー 69"/>
          <p:cNvSpPr>
            <a:spLocks noGrp="1"/>
          </p:cNvSpPr>
          <p:nvPr>
            <p:ph type="pic" sz="quarter" idx="41"/>
          </p:nvPr>
        </p:nvSpPr>
        <p:spPr>
          <a:xfrm>
            <a:off x="5221117" y="3428472"/>
            <a:ext cx="6970883" cy="1716723"/>
          </a:xfrm>
          <a:solidFill>
            <a:schemeClr val="tx1">
              <a:lumMod val="90000"/>
              <a:lumOff val="10000"/>
            </a:schemeClr>
          </a:solidFill>
        </p:spPr>
        <p:txBody>
          <a:bodyPr tIns="175835" rtlCol="0">
            <a:normAutofit/>
          </a:bodyPr>
          <a:lstStyle>
            <a:lvl1pPr marL="0" indent="0" algn="ctr">
              <a:buNone/>
              <a:defRPr sz="1067"/>
            </a:lvl1pPr>
          </a:lstStyle>
          <a:p>
            <a:pPr lvl="0"/>
            <a:r>
              <a:rPr lang="en-US" altLang="ja-JP" noProof="0"/>
              <a:t>Click icon to add picture</a:t>
            </a:r>
            <a:endParaRPr lang="ja-JP" altLang="en-US" noProof="0"/>
          </a:p>
        </p:txBody>
      </p:sp>
    </p:spTree>
    <p:extLst>
      <p:ext uri="{BB962C8B-B14F-4D97-AF65-F5344CB8AC3E}">
        <p14:creationId xmlns:p14="http://schemas.microsoft.com/office/powerpoint/2010/main" val="419891379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827BBFB-97DF-472E-AC50-4351D402F13D}"/>
              </a:ext>
            </a:extLst>
          </p:cNvPr>
          <p:cNvCxnSpPr/>
          <p:nvPr userDrawn="1"/>
        </p:nvCxnSpPr>
        <p:spPr>
          <a:xfrm>
            <a:off x="4610100" y="1418167"/>
            <a:ext cx="2971800" cy="0"/>
          </a:xfrm>
          <a:prstGeom prst="line">
            <a:avLst/>
          </a:prstGeom>
          <a:ln w="7620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marL="0" marR="0" indent="0" algn="ctr" defTabSz="586103" rtl="0" eaLnBrk="1" fontAlgn="auto" latinLnBrk="0" hangingPunct="1">
              <a:lnSpc>
                <a:spcPct val="100000"/>
              </a:lnSpc>
              <a:spcBef>
                <a:spcPct val="0"/>
              </a:spcBef>
              <a:spcAft>
                <a:spcPts val="0"/>
              </a:spcAft>
              <a:buClrTx/>
              <a:buSzTx/>
              <a:buFontTx/>
              <a:buNone/>
              <a:tabLst/>
              <a:defRPr sz="3067" baseline="0"/>
            </a:lvl1pPr>
          </a:lstStyle>
          <a:p>
            <a:r>
              <a:rPr lang="en-US" altLang="ja-JP" dirty="0"/>
              <a:t>Header. Type in Title Case </a:t>
            </a:r>
            <a:br>
              <a:rPr lang="en-US" altLang="ja-JP" dirty="0"/>
            </a:br>
            <a:r>
              <a:rPr lang="en-US" altLang="ja-JP" dirty="0"/>
              <a:t>Max 80 Char. 24pt. </a:t>
            </a:r>
            <a:r>
              <a:rPr lang="en-US" dirty="0"/>
              <a:t>Short Headline</a:t>
            </a:r>
          </a:p>
        </p:txBody>
      </p:sp>
      <p:sp>
        <p:nvSpPr>
          <p:cNvPr id="9" name="Text Placeholder 2"/>
          <p:cNvSpPr>
            <a:spLocks noGrp="1"/>
          </p:cNvSpPr>
          <p:nvPr>
            <p:ph idx="1" hasCustomPrompt="1"/>
          </p:nvPr>
        </p:nvSpPr>
        <p:spPr>
          <a:xfrm>
            <a:off x="609600" y="1600201"/>
            <a:ext cx="10972800" cy="4525963"/>
          </a:xfrm>
          <a:prstGeom prst="rect">
            <a:avLst/>
          </a:prstGeom>
        </p:spPr>
        <p:txBody>
          <a:bodyPr rtlCol="0">
            <a:noAutofit/>
          </a:bodyPr>
          <a:lstStyle>
            <a:lvl1pPr marL="175832">
              <a:spcAft>
                <a:spcPts val="769"/>
              </a:spcAft>
              <a:defRPr baseline="0">
                <a:solidFill>
                  <a:schemeClr val="accent3">
                    <a:lumMod val="25000"/>
                  </a:schemeClr>
                </a:solidFill>
              </a:defRPr>
            </a:lvl1pPr>
            <a:lvl2pPr>
              <a:spcAft>
                <a:spcPts val="769"/>
              </a:spcAft>
              <a:defRPr>
                <a:solidFill>
                  <a:schemeClr val="accent3">
                    <a:lumMod val="25000"/>
                  </a:schemeClr>
                </a:solidFill>
              </a:defRPr>
            </a:lvl2pPr>
            <a:lvl3pPr marL="1465255" marR="0" indent="-175017" algn="l" defTabSz="586103" rtl="0" eaLnBrk="1" fontAlgn="base" latinLnBrk="0" hangingPunct="1">
              <a:lnSpc>
                <a:spcPct val="110000"/>
              </a:lnSpc>
              <a:spcBef>
                <a:spcPts val="385"/>
              </a:spcBef>
              <a:spcAft>
                <a:spcPts val="769"/>
              </a:spcAft>
              <a:buClrTx/>
              <a:buSzTx/>
              <a:buFont typeface="Arial" panose="020B0604020202020204" pitchFamily="34" charset="0"/>
              <a:buChar char="•"/>
              <a:tabLst/>
              <a:defRPr>
                <a:solidFill>
                  <a:schemeClr val="accent3">
                    <a:lumMod val="25000"/>
                  </a:schemeClr>
                </a:solidFill>
              </a:defRPr>
            </a:lvl3pPr>
            <a:lvl4pPr marL="2051358" marR="0" indent="-175017" algn="l" defTabSz="586103" rtl="0" eaLnBrk="1" fontAlgn="base" latinLnBrk="0" hangingPunct="1">
              <a:lnSpc>
                <a:spcPct val="110000"/>
              </a:lnSpc>
              <a:spcBef>
                <a:spcPts val="385"/>
              </a:spcBef>
              <a:spcAft>
                <a:spcPts val="769"/>
              </a:spcAft>
              <a:buClrTx/>
              <a:buSzTx/>
              <a:buFont typeface="Arial" panose="020B0604020202020204" pitchFamily="34" charset="0"/>
              <a:buChar char="•"/>
              <a:tabLst/>
              <a:defRPr>
                <a:solidFill>
                  <a:schemeClr val="accent3">
                    <a:lumMod val="25000"/>
                  </a:schemeClr>
                </a:solidFill>
              </a:defRPr>
            </a:lvl4pPr>
            <a:lvl5pPr marL="2462445" marR="0" indent="-175017" algn="l" defTabSz="586103" rtl="0" eaLnBrk="1" fontAlgn="base" latinLnBrk="0" hangingPunct="1">
              <a:lnSpc>
                <a:spcPct val="110000"/>
              </a:lnSpc>
              <a:spcBef>
                <a:spcPts val="385"/>
              </a:spcBef>
              <a:spcAft>
                <a:spcPts val="769"/>
              </a:spcAft>
              <a:buClrTx/>
              <a:buSzTx/>
              <a:buFont typeface="Arial" panose="020B0604020202020204" pitchFamily="34" charset="0"/>
              <a:buChar char="•"/>
              <a:tabLst/>
              <a:defRPr>
                <a:solidFill>
                  <a:schemeClr val="accent3">
                    <a:lumMod val="25000"/>
                  </a:schemeClr>
                </a:solidFill>
              </a:defRPr>
            </a:lvl5pPr>
          </a:lstStyle>
          <a:p>
            <a:pPr lvl="0"/>
            <a:r>
              <a:rPr lang="en-US" altLang="en-US" dirty="0"/>
              <a:t>This is first bullet point. Use Arial (Body) 12pt size. Color is Grey. Do not change the font size, color and style. </a:t>
            </a:r>
          </a:p>
          <a:p>
            <a:pPr lvl="1"/>
            <a:r>
              <a:rPr lang="en-US" altLang="en-US" dirty="0"/>
              <a:t>This is second bullet point. Use Arial (Body) 10pt size. Color is Grey. Do not change the font size, color and style. </a:t>
            </a:r>
          </a:p>
          <a:p>
            <a:pPr marL="1465255" marR="0" lvl="2"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r>
              <a:rPr lang="en-US" altLang="en-US" dirty="0"/>
              <a:t>This is third bullet point. Use Arial (Body) 9pt size. Color is Grey. Do not change the font size, color and style. </a:t>
            </a:r>
          </a:p>
          <a:p>
            <a:pPr marL="2051358" marR="0" lvl="3"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r>
              <a:rPr lang="en-US" altLang="en-US" dirty="0"/>
              <a:t>This is fourth bullet point. Use Arial (Body) 8pt size. Color is Grey. Do not change the font size, color and style. </a:t>
            </a:r>
          </a:p>
          <a:p>
            <a:pPr marL="2462445" marR="0" lvl="4"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r>
              <a:rPr lang="en-US" altLang="en-US" dirty="0"/>
              <a:t>This is fifth bullet point. Use Arial (Body) 8pt size. Color is Grey. Do not change the font size, color and style. </a:t>
            </a:r>
          </a:p>
          <a:p>
            <a:pPr marL="2462445" marR="0" lvl="4"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endParaRPr lang="en-US" altLang="en-US" dirty="0"/>
          </a:p>
        </p:txBody>
      </p:sp>
      <p:sp>
        <p:nvSpPr>
          <p:cNvPr id="5" name="Date Placeholder 3">
            <a:extLst>
              <a:ext uri="{FF2B5EF4-FFF2-40B4-BE49-F238E27FC236}">
                <a16:creationId xmlns:a16="http://schemas.microsoft.com/office/drawing/2014/main" id="{1501EB53-5348-4870-8F3E-A03221D7086D}"/>
              </a:ext>
            </a:extLst>
          </p:cNvPr>
          <p:cNvSpPr>
            <a:spLocks noGrp="1"/>
          </p:cNvSpPr>
          <p:nvPr>
            <p:ph type="dt" sz="half" idx="10"/>
          </p:nvPr>
        </p:nvSpPr>
        <p:spPr/>
        <p:txBody>
          <a:bodyPr/>
          <a:lstStyle>
            <a:lvl1pPr>
              <a:defRPr/>
            </a:lvl1pPr>
          </a:lstStyle>
          <a:p>
            <a:fld id="{0D01FE9C-DB61-754C-A28E-062F462CAC29}" type="datetime1">
              <a:rPr lang="en-US" altLang="en-US" smtClean="0"/>
              <a:t>5/19/2022</a:t>
            </a:fld>
            <a:endParaRPr lang="en-US" altLang="en-US"/>
          </a:p>
        </p:txBody>
      </p:sp>
      <p:sp>
        <p:nvSpPr>
          <p:cNvPr id="6" name="Footer Placeholder 4">
            <a:extLst>
              <a:ext uri="{FF2B5EF4-FFF2-40B4-BE49-F238E27FC236}">
                <a16:creationId xmlns:a16="http://schemas.microsoft.com/office/drawing/2014/main" id="{AA552B4E-9C4C-44D1-A7AF-A50E11CBD3B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EA64D1E-D78D-42FE-9A50-03461A8DAC36}"/>
              </a:ext>
            </a:extLst>
          </p:cNvPr>
          <p:cNvSpPr>
            <a:spLocks noGrp="1"/>
          </p:cNvSpPr>
          <p:nvPr>
            <p:ph type="sldNum" sz="quarter" idx="12"/>
          </p:nvPr>
        </p:nvSpPr>
        <p:spPr/>
        <p:txBody>
          <a:bodyPr/>
          <a:lstStyle>
            <a:lvl1pPr>
              <a:defRPr/>
            </a:lvl1pPr>
          </a:lstStyle>
          <a:p>
            <a:fld id="{BFB6FC33-D603-49AE-B19D-B293BCCB8D69}" type="slidenum">
              <a:rPr lang="en-US" altLang="en-US"/>
              <a:pPr/>
              <a:t>‹#›</a:t>
            </a:fld>
            <a:endParaRPr lang="en-US" altLang="en-US"/>
          </a:p>
        </p:txBody>
      </p:sp>
    </p:spTree>
    <p:extLst>
      <p:ext uri="{BB962C8B-B14F-4D97-AF65-F5344CB8AC3E}">
        <p14:creationId xmlns:p14="http://schemas.microsoft.com/office/powerpoint/2010/main" val="718128928"/>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Sub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AF86D8-102B-F94A-87AF-60C78DE814F1}" type="datetime1">
              <a:rPr lang="en-US" altLang="en-US" smtClean="0"/>
              <a:pPr/>
              <a:t>5/19/2022</a:t>
            </a:fld>
            <a:endParaRPr lang="en-US" altLang="en-US" dirty="0"/>
          </a:p>
        </p:txBody>
      </p:sp>
      <p:sp>
        <p:nvSpPr>
          <p:cNvPr id="4" name="Footer Placeholder 3"/>
          <p:cNvSpPr>
            <a:spLocks noGrp="1"/>
          </p:cNvSpPr>
          <p:nvPr>
            <p:ph type="ftr" sz="quarter" idx="11"/>
          </p:nvPr>
        </p:nvSpPr>
        <p:spPr/>
        <p:txBody>
          <a:bodyPr/>
          <a:lstStyle/>
          <a:p>
            <a:pPr>
              <a:defRPr/>
            </a:pPr>
            <a:endParaRPr lang="de-DE" dirty="0"/>
          </a:p>
        </p:txBody>
      </p:sp>
      <p:sp>
        <p:nvSpPr>
          <p:cNvPr id="5" name="Slide Number Placeholder 4"/>
          <p:cNvSpPr>
            <a:spLocks noGrp="1"/>
          </p:cNvSpPr>
          <p:nvPr>
            <p:ph type="sldNum" sz="quarter" idx="12"/>
          </p:nvPr>
        </p:nvSpPr>
        <p:spPr/>
        <p:txBody>
          <a:bodyPr/>
          <a:lstStyle/>
          <a:p>
            <a:fld id="{694EE99C-66C9-4AFC-A6F5-6D035E264614}" type="slidenum">
              <a:rPr lang="en-US" altLang="en-US" smtClean="0"/>
              <a:pPr/>
              <a:t>‹#›</a:t>
            </a:fld>
            <a:endParaRPr lang="en-US" altLang="en-US" dirty="0"/>
          </a:p>
        </p:txBody>
      </p:sp>
      <p:sp>
        <p:nvSpPr>
          <p:cNvPr id="6" name="Text Placeholder 2"/>
          <p:cNvSpPr>
            <a:spLocks noGrp="1"/>
          </p:cNvSpPr>
          <p:nvPr>
            <p:ph idx="1" hasCustomPrompt="1"/>
          </p:nvPr>
        </p:nvSpPr>
        <p:spPr>
          <a:xfrm>
            <a:off x="609600" y="2567492"/>
            <a:ext cx="10972800" cy="3558672"/>
          </a:xfrm>
          <a:prstGeom prst="rect">
            <a:avLst/>
          </a:prstGeom>
        </p:spPr>
        <p:txBody>
          <a:bodyPr rtlCol="0">
            <a:noAutofit/>
          </a:bodyPr>
          <a:lstStyle>
            <a:lvl1pPr marL="175832">
              <a:spcAft>
                <a:spcPts val="769"/>
              </a:spcAft>
              <a:defRPr baseline="0">
                <a:solidFill>
                  <a:schemeClr val="accent3">
                    <a:lumMod val="25000"/>
                  </a:schemeClr>
                </a:solidFill>
              </a:defRPr>
            </a:lvl1pPr>
            <a:lvl2pPr>
              <a:spcAft>
                <a:spcPts val="769"/>
              </a:spcAft>
              <a:defRPr>
                <a:solidFill>
                  <a:schemeClr val="accent3">
                    <a:lumMod val="25000"/>
                  </a:schemeClr>
                </a:solidFill>
              </a:defRPr>
            </a:lvl2pPr>
            <a:lvl3pPr marL="1465255" marR="0" indent="-175017" algn="l" defTabSz="586103" rtl="0" eaLnBrk="1" fontAlgn="base" latinLnBrk="0" hangingPunct="1">
              <a:lnSpc>
                <a:spcPct val="110000"/>
              </a:lnSpc>
              <a:spcBef>
                <a:spcPts val="385"/>
              </a:spcBef>
              <a:spcAft>
                <a:spcPts val="769"/>
              </a:spcAft>
              <a:buClrTx/>
              <a:buSzTx/>
              <a:buFont typeface="Arial" panose="020B0604020202020204" pitchFamily="34" charset="0"/>
              <a:buChar char="•"/>
              <a:tabLst/>
              <a:defRPr>
                <a:solidFill>
                  <a:schemeClr val="accent3">
                    <a:lumMod val="25000"/>
                  </a:schemeClr>
                </a:solidFill>
              </a:defRPr>
            </a:lvl3pPr>
            <a:lvl4pPr marL="2051358" marR="0" indent="-175017" algn="l" defTabSz="586103" rtl="0" eaLnBrk="1" fontAlgn="base" latinLnBrk="0" hangingPunct="1">
              <a:lnSpc>
                <a:spcPct val="110000"/>
              </a:lnSpc>
              <a:spcBef>
                <a:spcPts val="385"/>
              </a:spcBef>
              <a:spcAft>
                <a:spcPts val="769"/>
              </a:spcAft>
              <a:buClrTx/>
              <a:buSzTx/>
              <a:buFont typeface="Arial" panose="020B0604020202020204" pitchFamily="34" charset="0"/>
              <a:buChar char="•"/>
              <a:tabLst/>
              <a:defRPr>
                <a:solidFill>
                  <a:schemeClr val="accent3">
                    <a:lumMod val="25000"/>
                  </a:schemeClr>
                </a:solidFill>
              </a:defRPr>
            </a:lvl4pPr>
            <a:lvl5pPr marL="2462445" marR="0" indent="-175017" algn="l" defTabSz="586103" rtl="0" eaLnBrk="1" fontAlgn="base" latinLnBrk="0" hangingPunct="1">
              <a:lnSpc>
                <a:spcPct val="110000"/>
              </a:lnSpc>
              <a:spcBef>
                <a:spcPts val="385"/>
              </a:spcBef>
              <a:spcAft>
                <a:spcPts val="769"/>
              </a:spcAft>
              <a:buClrTx/>
              <a:buSzTx/>
              <a:buFont typeface="Arial" panose="020B0604020202020204" pitchFamily="34" charset="0"/>
              <a:buChar char="•"/>
              <a:tabLst/>
              <a:defRPr>
                <a:solidFill>
                  <a:schemeClr val="accent3">
                    <a:lumMod val="25000"/>
                  </a:schemeClr>
                </a:solidFill>
              </a:defRPr>
            </a:lvl5pPr>
          </a:lstStyle>
          <a:p>
            <a:pPr lvl="0"/>
            <a:r>
              <a:rPr lang="en-US" altLang="en-US" dirty="0"/>
              <a:t>This is first bullet point. Use Arial (Body) 12pt size. Color is Grey. Do not change the font size, color and style. </a:t>
            </a:r>
          </a:p>
          <a:p>
            <a:pPr lvl="1"/>
            <a:r>
              <a:rPr lang="en-US" altLang="en-US" dirty="0"/>
              <a:t>This is second bullet point. Use Arial (Body) 10pt size. Color is Grey. Do not change the font size, color and style. </a:t>
            </a:r>
          </a:p>
          <a:p>
            <a:pPr marL="1465255" marR="0" lvl="2"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r>
              <a:rPr lang="en-US" altLang="en-US" dirty="0"/>
              <a:t>This is third bullet point. Use Arial (Body) 9pt size. Color is Grey. Do not change the font size, color and style. </a:t>
            </a:r>
          </a:p>
          <a:p>
            <a:pPr marL="2051358" marR="0" lvl="3"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r>
              <a:rPr lang="en-US" altLang="en-US" dirty="0"/>
              <a:t>This is fourth bullet point. Use Arial (Body) 8pt size. Color is Grey. Do not change the font size, color and style. </a:t>
            </a:r>
          </a:p>
          <a:p>
            <a:pPr marL="2462445" marR="0" lvl="4"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r>
              <a:rPr lang="en-US" altLang="en-US" dirty="0"/>
              <a:t>This is fifth bullet point. Use Arial (Body) 8pt size. Color is Grey. Do not change the font size, color and style. </a:t>
            </a:r>
          </a:p>
          <a:p>
            <a:pPr marL="2462445" marR="0" lvl="4"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endParaRPr lang="en-US" altLang="en-US" dirty="0"/>
          </a:p>
        </p:txBody>
      </p:sp>
      <p:sp>
        <p:nvSpPr>
          <p:cNvPr id="9" name="Text Placeholder 8"/>
          <p:cNvSpPr>
            <a:spLocks noGrp="1"/>
          </p:cNvSpPr>
          <p:nvPr>
            <p:ph type="body" sz="quarter" idx="14" hasCustomPrompt="1"/>
          </p:nvPr>
        </p:nvSpPr>
        <p:spPr>
          <a:xfrm>
            <a:off x="598645" y="1546226"/>
            <a:ext cx="11009004" cy="814388"/>
          </a:xfrm>
        </p:spPr>
        <p:txBody>
          <a:bodyPr/>
          <a:lstStyle>
            <a:lvl1pPr marL="0" indent="0" algn="ctr">
              <a:buFontTx/>
              <a:buNone/>
              <a:defRPr sz="2400" baseline="0">
                <a:latin typeface="+mj-lt"/>
              </a:defRPr>
            </a:lvl1pPr>
            <a:lvl2pPr marL="630875" indent="0">
              <a:buFontTx/>
              <a:buNone/>
              <a:defRPr/>
            </a:lvl2pPr>
            <a:lvl3pPr marL="1290238" indent="0">
              <a:buFontTx/>
              <a:buNone/>
              <a:defRPr/>
            </a:lvl3pPr>
            <a:lvl4pPr marL="997188" indent="0">
              <a:buFontTx/>
              <a:buNone/>
              <a:defRPr/>
            </a:lvl4pPr>
            <a:lvl5pPr>
              <a:buFontTx/>
              <a:buNone/>
              <a:defRPr/>
            </a:lvl5pPr>
          </a:lstStyle>
          <a:p>
            <a:pPr lvl="0"/>
            <a:r>
              <a:rPr lang="en-US" dirty="0"/>
              <a:t>Click to add brief copy. Do not exceed more than two lines. Font is Arial Black Headings 24pt, Grey 25%, Accent 3.</a:t>
            </a:r>
          </a:p>
        </p:txBody>
      </p:sp>
    </p:spTree>
    <p:extLst>
      <p:ext uri="{BB962C8B-B14F-4D97-AF65-F5344CB8AC3E}">
        <p14:creationId xmlns:p14="http://schemas.microsoft.com/office/powerpoint/2010/main" val="1308020455"/>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ultiple Logo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827BBFB-97DF-472E-AC50-4351D402F13D}"/>
              </a:ext>
            </a:extLst>
          </p:cNvPr>
          <p:cNvCxnSpPr/>
          <p:nvPr userDrawn="1"/>
        </p:nvCxnSpPr>
        <p:spPr>
          <a:xfrm>
            <a:off x="4610100" y="1418167"/>
            <a:ext cx="2971800" cy="0"/>
          </a:xfrm>
          <a:prstGeom prst="line">
            <a:avLst/>
          </a:prstGeom>
          <a:ln w="7620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09600" y="229811"/>
            <a:ext cx="10972800" cy="1143000"/>
          </a:xfrm>
        </p:spPr>
        <p:txBody>
          <a:bodyPr/>
          <a:lstStyle>
            <a:lvl1pPr marL="0" marR="0" indent="0" algn="ctr" defTabSz="586103" rtl="0" eaLnBrk="1" fontAlgn="auto" latinLnBrk="0" hangingPunct="1">
              <a:lnSpc>
                <a:spcPct val="100000"/>
              </a:lnSpc>
              <a:spcBef>
                <a:spcPct val="0"/>
              </a:spcBef>
              <a:spcAft>
                <a:spcPts val="0"/>
              </a:spcAft>
              <a:buClrTx/>
              <a:buSzTx/>
              <a:buFontTx/>
              <a:buNone/>
              <a:tabLst/>
              <a:defRPr sz="3067" baseline="0"/>
            </a:lvl1pPr>
          </a:lstStyle>
          <a:p>
            <a:r>
              <a:rPr lang="en-US" altLang="ja-JP" dirty="0"/>
              <a:t>Header. Type in Title Case </a:t>
            </a:r>
            <a:br>
              <a:rPr lang="en-US" altLang="ja-JP" dirty="0"/>
            </a:br>
            <a:r>
              <a:rPr lang="en-US" altLang="ja-JP" dirty="0"/>
              <a:t>Max 80 Char. 24pt. </a:t>
            </a:r>
            <a:r>
              <a:rPr lang="en-US" dirty="0"/>
              <a:t>Short Headline</a:t>
            </a:r>
          </a:p>
        </p:txBody>
      </p:sp>
      <p:sp>
        <p:nvSpPr>
          <p:cNvPr id="5" name="Date Placeholder 3">
            <a:extLst>
              <a:ext uri="{FF2B5EF4-FFF2-40B4-BE49-F238E27FC236}">
                <a16:creationId xmlns:a16="http://schemas.microsoft.com/office/drawing/2014/main" id="{1501EB53-5348-4870-8F3E-A03221D7086D}"/>
              </a:ext>
            </a:extLst>
          </p:cNvPr>
          <p:cNvSpPr>
            <a:spLocks noGrp="1"/>
          </p:cNvSpPr>
          <p:nvPr>
            <p:ph type="dt" sz="half" idx="10"/>
          </p:nvPr>
        </p:nvSpPr>
        <p:spPr>
          <a:solidFill>
            <a:schemeClr val="bg1"/>
          </a:solidFill>
        </p:spPr>
        <p:txBody>
          <a:bodyPr/>
          <a:lstStyle>
            <a:lvl1pPr>
              <a:defRPr/>
            </a:lvl1pPr>
          </a:lstStyle>
          <a:p>
            <a:fld id="{DED7EA41-B0F4-A14E-A2B9-85CFEB44FD80}" type="datetime1">
              <a:rPr lang="en-US" altLang="en-US" smtClean="0"/>
              <a:t>5/19/2022</a:t>
            </a:fld>
            <a:endParaRPr lang="en-US" altLang="en-US"/>
          </a:p>
        </p:txBody>
      </p:sp>
      <p:sp>
        <p:nvSpPr>
          <p:cNvPr id="6" name="Footer Placeholder 4">
            <a:extLst>
              <a:ext uri="{FF2B5EF4-FFF2-40B4-BE49-F238E27FC236}">
                <a16:creationId xmlns:a16="http://schemas.microsoft.com/office/drawing/2014/main" id="{AA552B4E-9C4C-44D1-A7AF-A50E11CBD3B4}"/>
              </a:ext>
            </a:extLst>
          </p:cNvPr>
          <p:cNvSpPr>
            <a:spLocks noGrp="1"/>
          </p:cNvSpPr>
          <p:nvPr>
            <p:ph type="ftr" sz="quarter" idx="11"/>
          </p:nvPr>
        </p:nvSpPr>
        <p:spPr>
          <a:solidFill>
            <a:schemeClr val="bg1"/>
          </a:solidFill>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EA64D1E-D78D-42FE-9A50-03461A8DAC36}"/>
              </a:ext>
            </a:extLst>
          </p:cNvPr>
          <p:cNvSpPr>
            <a:spLocks noGrp="1"/>
          </p:cNvSpPr>
          <p:nvPr>
            <p:ph type="sldNum" sz="quarter" idx="12"/>
          </p:nvPr>
        </p:nvSpPr>
        <p:spPr>
          <a:solidFill>
            <a:schemeClr val="bg1"/>
          </a:solidFill>
        </p:spPr>
        <p:txBody>
          <a:bodyPr/>
          <a:lstStyle>
            <a:lvl1pPr>
              <a:defRPr/>
            </a:lvl1pPr>
          </a:lstStyle>
          <a:p>
            <a:fld id="{BFB6FC33-D603-49AE-B19D-B293BCCB8D69}" type="slidenum">
              <a:rPr lang="en-US" altLang="en-US"/>
              <a:pPr/>
              <a:t>‹#›</a:t>
            </a:fld>
            <a:endParaRPr lang="en-US" altLang="en-US"/>
          </a:p>
        </p:txBody>
      </p:sp>
      <p:sp>
        <p:nvSpPr>
          <p:cNvPr id="8" name="図プレースホルダー 3"/>
          <p:cNvSpPr>
            <a:spLocks noGrp="1"/>
          </p:cNvSpPr>
          <p:nvPr>
            <p:ph type="pic" sz="quarter" idx="13" hasCustomPrompt="1"/>
          </p:nvPr>
        </p:nvSpPr>
        <p:spPr>
          <a:xfrm>
            <a:off x="0" y="3119841"/>
            <a:ext cx="2438400" cy="1302308"/>
          </a:xfrm>
          <a:solidFill>
            <a:schemeClr val="bg1"/>
          </a:solidFill>
        </p:spPr>
        <p:txBody>
          <a:bodyPr tIns="175835" rtlCol="0">
            <a:normAutofit/>
          </a:bodyPr>
          <a:lstStyle>
            <a:lvl1pPr marL="0" indent="0" algn="ctr">
              <a:buNone/>
              <a:defRPr sz="1067" baseline="0">
                <a:solidFill>
                  <a:srgbClr val="404040"/>
                </a:solidFill>
              </a:defRPr>
            </a:lvl1pPr>
          </a:lstStyle>
          <a:p>
            <a:pPr lvl="0"/>
            <a:r>
              <a:rPr lang="en-US" altLang="ja-JP" noProof="0" dirty="0"/>
              <a:t>Click icon to add logo</a:t>
            </a:r>
            <a:endParaRPr lang="ja-JP" altLang="en-US" noProof="0" dirty="0"/>
          </a:p>
        </p:txBody>
      </p:sp>
      <p:sp>
        <p:nvSpPr>
          <p:cNvPr id="11" name="図プレースホルダー 3"/>
          <p:cNvSpPr>
            <a:spLocks noGrp="1"/>
          </p:cNvSpPr>
          <p:nvPr>
            <p:ph type="pic" sz="quarter" idx="15" hasCustomPrompt="1"/>
          </p:nvPr>
        </p:nvSpPr>
        <p:spPr>
          <a:xfrm>
            <a:off x="2438400" y="3119841"/>
            <a:ext cx="2438400" cy="1302308"/>
          </a:xfrm>
          <a:solidFill>
            <a:schemeClr val="bg1"/>
          </a:solidFill>
        </p:spPr>
        <p:txBody>
          <a:bodyPr tIns="175835" rtlCol="0">
            <a:noAutofit/>
          </a:bodyPr>
          <a:lstStyle>
            <a:lvl1pPr marL="0" marR="0" indent="0" algn="ctr" defTabSz="1046546" rtl="0" eaLnBrk="1" fontAlgn="auto" latinLnBrk="0" hangingPunct="1">
              <a:lnSpc>
                <a:spcPct val="120000"/>
              </a:lnSpc>
              <a:spcBef>
                <a:spcPts val="769"/>
              </a:spcBef>
              <a:spcAft>
                <a:spcPts val="0"/>
              </a:spcAft>
              <a:buClrTx/>
              <a:buSzTx/>
              <a:buFont typeface="Arial"/>
              <a:buNone/>
              <a:tabLst/>
              <a:defRPr sz="1067"/>
            </a:lvl1pPr>
          </a:lstStyle>
          <a:p>
            <a:pPr lvl="0"/>
            <a:r>
              <a:rPr lang="en-US" altLang="ja-JP" noProof="0" dirty="0"/>
              <a:t>Click icon to add logo</a:t>
            </a:r>
            <a:endParaRPr lang="ja-JP" altLang="en-US" noProof="0" dirty="0"/>
          </a:p>
        </p:txBody>
      </p:sp>
      <p:sp>
        <p:nvSpPr>
          <p:cNvPr id="13" name="図プレースホルダー 3"/>
          <p:cNvSpPr>
            <a:spLocks noGrp="1"/>
          </p:cNvSpPr>
          <p:nvPr>
            <p:ph type="pic" sz="quarter" idx="17" hasCustomPrompt="1"/>
          </p:nvPr>
        </p:nvSpPr>
        <p:spPr>
          <a:xfrm>
            <a:off x="4876800" y="3119841"/>
            <a:ext cx="2438400" cy="1302308"/>
          </a:xfrm>
          <a:solidFill>
            <a:schemeClr val="bg1"/>
          </a:solidFill>
        </p:spPr>
        <p:txBody>
          <a:bodyPr tIns="175835" rtlCol="0">
            <a:normAutofit/>
          </a:bodyPr>
          <a:lstStyle>
            <a:lvl1pPr marL="0" indent="0" algn="ctr">
              <a:buNone/>
              <a:defRPr sz="1067" baseline="0"/>
            </a:lvl1pPr>
          </a:lstStyle>
          <a:p>
            <a:pPr lvl="0"/>
            <a:r>
              <a:rPr lang="en-US" altLang="ja-JP" noProof="0" dirty="0"/>
              <a:t>Click icon to add logo</a:t>
            </a:r>
            <a:endParaRPr lang="ja-JP" altLang="en-US" noProof="0" dirty="0"/>
          </a:p>
        </p:txBody>
      </p:sp>
      <p:sp>
        <p:nvSpPr>
          <p:cNvPr id="15" name="図プレースホルダー 3"/>
          <p:cNvSpPr>
            <a:spLocks noGrp="1"/>
          </p:cNvSpPr>
          <p:nvPr>
            <p:ph type="pic" sz="quarter" idx="42" hasCustomPrompt="1"/>
          </p:nvPr>
        </p:nvSpPr>
        <p:spPr>
          <a:xfrm>
            <a:off x="7315200" y="3119841"/>
            <a:ext cx="2438400" cy="1302308"/>
          </a:xfrm>
          <a:solidFill>
            <a:schemeClr val="bg1"/>
          </a:solidFill>
        </p:spPr>
        <p:txBody>
          <a:bodyPr tIns="175835" rtlCol="0">
            <a:normAutofit/>
          </a:bodyPr>
          <a:lstStyle>
            <a:lvl1pPr marL="0" indent="0" algn="ctr">
              <a:buNone/>
              <a:defRPr sz="1067" baseline="0"/>
            </a:lvl1pPr>
          </a:lstStyle>
          <a:p>
            <a:pPr lvl="0"/>
            <a:r>
              <a:rPr lang="en-US" altLang="ja-JP" noProof="0" dirty="0"/>
              <a:t>Click icon to add logo</a:t>
            </a:r>
            <a:endParaRPr lang="ja-JP" altLang="en-US" noProof="0" dirty="0"/>
          </a:p>
        </p:txBody>
      </p:sp>
      <p:sp>
        <p:nvSpPr>
          <p:cNvPr id="16" name="図プレースホルダー 3"/>
          <p:cNvSpPr>
            <a:spLocks noGrp="1"/>
          </p:cNvSpPr>
          <p:nvPr>
            <p:ph type="pic" sz="quarter" idx="43" hasCustomPrompt="1"/>
          </p:nvPr>
        </p:nvSpPr>
        <p:spPr>
          <a:xfrm>
            <a:off x="9753600" y="3119841"/>
            <a:ext cx="2438400" cy="1302308"/>
          </a:xfrm>
          <a:solidFill>
            <a:schemeClr val="bg1"/>
          </a:solidFill>
        </p:spPr>
        <p:txBody>
          <a:bodyPr tIns="175835" rtlCol="0">
            <a:noAutofit/>
          </a:bodyPr>
          <a:lstStyle>
            <a:lvl1pPr marL="0" marR="0" indent="0" algn="ctr" defTabSz="1046546" rtl="0" eaLnBrk="1" fontAlgn="auto" latinLnBrk="0" hangingPunct="1">
              <a:lnSpc>
                <a:spcPct val="120000"/>
              </a:lnSpc>
              <a:spcBef>
                <a:spcPts val="769"/>
              </a:spcBef>
              <a:spcAft>
                <a:spcPts val="0"/>
              </a:spcAft>
              <a:buClrTx/>
              <a:buSzTx/>
              <a:buFont typeface="Arial"/>
              <a:buNone/>
              <a:tabLst/>
              <a:defRPr sz="1067"/>
            </a:lvl1pPr>
          </a:lstStyle>
          <a:p>
            <a:pPr lvl="0"/>
            <a:r>
              <a:rPr lang="en-US" altLang="ja-JP" noProof="0" dirty="0"/>
              <a:t>Click icon to add logo</a:t>
            </a:r>
            <a:endParaRPr lang="ja-JP" altLang="en-US" noProof="0" dirty="0"/>
          </a:p>
        </p:txBody>
      </p:sp>
      <p:sp>
        <p:nvSpPr>
          <p:cNvPr id="17" name="図プレースホルダー 3"/>
          <p:cNvSpPr>
            <a:spLocks noGrp="1"/>
          </p:cNvSpPr>
          <p:nvPr>
            <p:ph type="pic" sz="quarter" idx="44" hasCustomPrompt="1"/>
          </p:nvPr>
        </p:nvSpPr>
        <p:spPr>
          <a:xfrm>
            <a:off x="0" y="4421141"/>
            <a:ext cx="2438400" cy="1216963"/>
          </a:xfrm>
          <a:solidFill>
            <a:schemeClr val="bg1"/>
          </a:solidFill>
        </p:spPr>
        <p:txBody>
          <a:bodyPr tIns="175835" rtlCol="0">
            <a:normAutofit/>
          </a:bodyPr>
          <a:lstStyle>
            <a:lvl1pPr marL="0" indent="0" algn="ctr">
              <a:buNone/>
              <a:defRPr sz="1067" baseline="0">
                <a:solidFill>
                  <a:srgbClr val="404040"/>
                </a:solidFill>
              </a:defRPr>
            </a:lvl1pPr>
          </a:lstStyle>
          <a:p>
            <a:pPr lvl="0"/>
            <a:r>
              <a:rPr lang="en-US" altLang="ja-JP" noProof="0" dirty="0"/>
              <a:t>Click icon to add logo</a:t>
            </a:r>
            <a:endParaRPr lang="ja-JP" altLang="en-US" noProof="0" dirty="0"/>
          </a:p>
        </p:txBody>
      </p:sp>
      <p:sp>
        <p:nvSpPr>
          <p:cNvPr id="18" name="図プレースホルダー 3"/>
          <p:cNvSpPr>
            <a:spLocks noGrp="1"/>
          </p:cNvSpPr>
          <p:nvPr>
            <p:ph type="pic" sz="quarter" idx="45" hasCustomPrompt="1"/>
          </p:nvPr>
        </p:nvSpPr>
        <p:spPr>
          <a:xfrm>
            <a:off x="2438400" y="4421141"/>
            <a:ext cx="2438400" cy="1216963"/>
          </a:xfrm>
          <a:solidFill>
            <a:schemeClr val="bg1"/>
          </a:solidFill>
        </p:spPr>
        <p:txBody>
          <a:bodyPr tIns="175835" rtlCol="0">
            <a:noAutofit/>
          </a:bodyPr>
          <a:lstStyle>
            <a:lvl1pPr marL="0" marR="0" indent="0" algn="ctr" defTabSz="1046546" rtl="0" eaLnBrk="1" fontAlgn="auto" latinLnBrk="0" hangingPunct="1">
              <a:lnSpc>
                <a:spcPct val="120000"/>
              </a:lnSpc>
              <a:spcBef>
                <a:spcPts val="769"/>
              </a:spcBef>
              <a:spcAft>
                <a:spcPts val="0"/>
              </a:spcAft>
              <a:buClrTx/>
              <a:buSzTx/>
              <a:buFont typeface="Arial"/>
              <a:buNone/>
              <a:tabLst/>
              <a:defRPr sz="1067"/>
            </a:lvl1pPr>
          </a:lstStyle>
          <a:p>
            <a:pPr lvl="0"/>
            <a:r>
              <a:rPr lang="en-US" altLang="ja-JP" noProof="0" dirty="0"/>
              <a:t>Click icon to add logo</a:t>
            </a:r>
            <a:endParaRPr lang="ja-JP" altLang="en-US" noProof="0" dirty="0"/>
          </a:p>
        </p:txBody>
      </p:sp>
      <p:sp>
        <p:nvSpPr>
          <p:cNvPr id="19" name="図プレースホルダー 3"/>
          <p:cNvSpPr>
            <a:spLocks noGrp="1"/>
          </p:cNvSpPr>
          <p:nvPr>
            <p:ph type="pic" sz="quarter" idx="46" hasCustomPrompt="1"/>
          </p:nvPr>
        </p:nvSpPr>
        <p:spPr>
          <a:xfrm>
            <a:off x="4876800" y="4421141"/>
            <a:ext cx="2438400" cy="1216963"/>
          </a:xfrm>
          <a:solidFill>
            <a:schemeClr val="bg1"/>
          </a:solidFill>
        </p:spPr>
        <p:txBody>
          <a:bodyPr tIns="175835" rtlCol="0">
            <a:normAutofit/>
          </a:bodyPr>
          <a:lstStyle>
            <a:lvl1pPr marL="0" indent="0" algn="ctr">
              <a:buNone/>
              <a:defRPr sz="1067" baseline="0"/>
            </a:lvl1pPr>
          </a:lstStyle>
          <a:p>
            <a:pPr lvl="0"/>
            <a:r>
              <a:rPr lang="en-US" altLang="ja-JP" noProof="0" dirty="0"/>
              <a:t>Click icon to add logo</a:t>
            </a:r>
            <a:endParaRPr lang="ja-JP" altLang="en-US" noProof="0" dirty="0"/>
          </a:p>
        </p:txBody>
      </p:sp>
      <p:sp>
        <p:nvSpPr>
          <p:cNvPr id="20" name="図プレースホルダー 3"/>
          <p:cNvSpPr>
            <a:spLocks noGrp="1"/>
          </p:cNvSpPr>
          <p:nvPr>
            <p:ph type="pic" sz="quarter" idx="47" hasCustomPrompt="1"/>
          </p:nvPr>
        </p:nvSpPr>
        <p:spPr>
          <a:xfrm>
            <a:off x="7315200" y="4421141"/>
            <a:ext cx="2438400" cy="1216963"/>
          </a:xfrm>
          <a:solidFill>
            <a:schemeClr val="bg1"/>
          </a:solidFill>
        </p:spPr>
        <p:txBody>
          <a:bodyPr tIns="175835" rtlCol="0">
            <a:normAutofit/>
          </a:bodyPr>
          <a:lstStyle>
            <a:lvl1pPr marL="0" indent="0" algn="ctr">
              <a:buNone/>
              <a:defRPr sz="1067" baseline="0"/>
            </a:lvl1pPr>
          </a:lstStyle>
          <a:p>
            <a:pPr lvl="0"/>
            <a:r>
              <a:rPr lang="en-US" altLang="ja-JP" noProof="0" dirty="0"/>
              <a:t>Click icon to add logo</a:t>
            </a:r>
            <a:endParaRPr lang="ja-JP" altLang="en-US" noProof="0" dirty="0"/>
          </a:p>
        </p:txBody>
      </p:sp>
      <p:sp>
        <p:nvSpPr>
          <p:cNvPr id="21" name="図プレースホルダー 3"/>
          <p:cNvSpPr>
            <a:spLocks noGrp="1"/>
          </p:cNvSpPr>
          <p:nvPr>
            <p:ph type="pic" sz="quarter" idx="48" hasCustomPrompt="1"/>
          </p:nvPr>
        </p:nvSpPr>
        <p:spPr>
          <a:xfrm>
            <a:off x="9753600" y="4421141"/>
            <a:ext cx="2438400" cy="1216963"/>
          </a:xfrm>
          <a:solidFill>
            <a:schemeClr val="bg1"/>
          </a:solidFill>
        </p:spPr>
        <p:txBody>
          <a:bodyPr tIns="175835" rtlCol="0">
            <a:noAutofit/>
          </a:bodyPr>
          <a:lstStyle>
            <a:lvl1pPr marL="0" marR="0" indent="0" algn="ctr" defTabSz="1046546" rtl="0" eaLnBrk="1" fontAlgn="auto" latinLnBrk="0" hangingPunct="1">
              <a:lnSpc>
                <a:spcPct val="120000"/>
              </a:lnSpc>
              <a:spcBef>
                <a:spcPts val="769"/>
              </a:spcBef>
              <a:spcAft>
                <a:spcPts val="0"/>
              </a:spcAft>
              <a:buClrTx/>
              <a:buSzTx/>
              <a:buFont typeface="Arial"/>
              <a:buNone/>
              <a:tabLst/>
              <a:defRPr sz="1067"/>
            </a:lvl1pPr>
          </a:lstStyle>
          <a:p>
            <a:pPr lvl="0"/>
            <a:r>
              <a:rPr lang="en-US" altLang="ja-JP" noProof="0" dirty="0"/>
              <a:t>Click icon to add logo</a:t>
            </a:r>
            <a:endParaRPr lang="ja-JP" altLang="en-US" noProof="0" dirty="0"/>
          </a:p>
        </p:txBody>
      </p:sp>
      <p:sp>
        <p:nvSpPr>
          <p:cNvPr id="22" name="図プレースホルダー 3"/>
          <p:cNvSpPr>
            <a:spLocks noGrp="1"/>
          </p:cNvSpPr>
          <p:nvPr>
            <p:ph type="pic" sz="quarter" idx="49" hasCustomPrompt="1"/>
          </p:nvPr>
        </p:nvSpPr>
        <p:spPr>
          <a:xfrm>
            <a:off x="0" y="5641037"/>
            <a:ext cx="2438400" cy="1216963"/>
          </a:xfrm>
          <a:solidFill>
            <a:schemeClr val="bg1"/>
          </a:solidFill>
        </p:spPr>
        <p:txBody>
          <a:bodyPr tIns="175835" rtlCol="0">
            <a:normAutofit/>
          </a:bodyPr>
          <a:lstStyle>
            <a:lvl1pPr marL="0" indent="0" algn="ctr">
              <a:buNone/>
              <a:defRPr sz="1067" baseline="0"/>
            </a:lvl1pPr>
          </a:lstStyle>
          <a:p>
            <a:pPr lvl="0"/>
            <a:r>
              <a:rPr lang="en-US" altLang="ja-JP" noProof="0" dirty="0"/>
              <a:t>Click icon to add logo</a:t>
            </a:r>
            <a:endParaRPr lang="ja-JP" altLang="en-US" noProof="0" dirty="0"/>
          </a:p>
        </p:txBody>
      </p:sp>
      <p:sp>
        <p:nvSpPr>
          <p:cNvPr id="23" name="図プレースホルダー 3"/>
          <p:cNvSpPr>
            <a:spLocks noGrp="1"/>
          </p:cNvSpPr>
          <p:nvPr>
            <p:ph type="pic" sz="quarter" idx="50" hasCustomPrompt="1"/>
          </p:nvPr>
        </p:nvSpPr>
        <p:spPr>
          <a:xfrm>
            <a:off x="2438400" y="5641037"/>
            <a:ext cx="2438400" cy="1216963"/>
          </a:xfrm>
          <a:solidFill>
            <a:schemeClr val="bg1"/>
          </a:solidFill>
        </p:spPr>
        <p:txBody>
          <a:bodyPr tIns="175835" rtlCol="0">
            <a:noAutofit/>
          </a:bodyPr>
          <a:lstStyle>
            <a:lvl1pPr marL="0" marR="0" indent="0" algn="ctr" defTabSz="1046546" rtl="0" eaLnBrk="1" fontAlgn="auto" latinLnBrk="0" hangingPunct="1">
              <a:lnSpc>
                <a:spcPct val="120000"/>
              </a:lnSpc>
              <a:spcBef>
                <a:spcPts val="769"/>
              </a:spcBef>
              <a:spcAft>
                <a:spcPts val="0"/>
              </a:spcAft>
              <a:buClrTx/>
              <a:buSzTx/>
              <a:buFont typeface="Arial"/>
              <a:buNone/>
              <a:tabLst/>
              <a:defRPr sz="1067"/>
            </a:lvl1pPr>
          </a:lstStyle>
          <a:p>
            <a:pPr lvl="0"/>
            <a:r>
              <a:rPr lang="en-US" altLang="ja-JP" noProof="0" dirty="0"/>
              <a:t>Click icon to add logo</a:t>
            </a:r>
            <a:endParaRPr lang="ja-JP" altLang="en-US" noProof="0" dirty="0"/>
          </a:p>
        </p:txBody>
      </p:sp>
      <p:sp>
        <p:nvSpPr>
          <p:cNvPr id="24" name="図プレースホルダー 3"/>
          <p:cNvSpPr>
            <a:spLocks noGrp="1"/>
          </p:cNvSpPr>
          <p:nvPr>
            <p:ph type="pic" sz="quarter" idx="51" hasCustomPrompt="1"/>
          </p:nvPr>
        </p:nvSpPr>
        <p:spPr>
          <a:xfrm>
            <a:off x="4876800" y="5641037"/>
            <a:ext cx="2438400" cy="1216963"/>
          </a:xfrm>
          <a:solidFill>
            <a:schemeClr val="bg1"/>
          </a:solidFill>
        </p:spPr>
        <p:txBody>
          <a:bodyPr tIns="175835" rtlCol="0">
            <a:normAutofit/>
          </a:bodyPr>
          <a:lstStyle>
            <a:lvl1pPr marL="0" indent="0" algn="ctr">
              <a:buNone/>
              <a:defRPr sz="1067" baseline="0"/>
            </a:lvl1pPr>
          </a:lstStyle>
          <a:p>
            <a:pPr lvl="0"/>
            <a:r>
              <a:rPr lang="en-US" altLang="ja-JP" noProof="0" dirty="0"/>
              <a:t>Click icon to add logo</a:t>
            </a:r>
            <a:endParaRPr lang="ja-JP" altLang="en-US" noProof="0" dirty="0"/>
          </a:p>
        </p:txBody>
      </p:sp>
      <p:sp>
        <p:nvSpPr>
          <p:cNvPr id="25" name="図プレースホルダー 3"/>
          <p:cNvSpPr>
            <a:spLocks noGrp="1"/>
          </p:cNvSpPr>
          <p:nvPr>
            <p:ph type="pic" sz="quarter" idx="52" hasCustomPrompt="1"/>
          </p:nvPr>
        </p:nvSpPr>
        <p:spPr>
          <a:xfrm>
            <a:off x="7315200" y="5641037"/>
            <a:ext cx="2438400" cy="1216963"/>
          </a:xfrm>
          <a:solidFill>
            <a:schemeClr val="bg1"/>
          </a:solidFill>
        </p:spPr>
        <p:txBody>
          <a:bodyPr tIns="175835" rtlCol="0">
            <a:normAutofit/>
          </a:bodyPr>
          <a:lstStyle>
            <a:lvl1pPr marL="0" indent="0" algn="ctr">
              <a:buNone/>
              <a:defRPr sz="1067" baseline="0"/>
            </a:lvl1pPr>
          </a:lstStyle>
          <a:p>
            <a:pPr lvl="0"/>
            <a:r>
              <a:rPr lang="en-US" altLang="ja-JP" noProof="0" dirty="0"/>
              <a:t>Click icon to add logo</a:t>
            </a:r>
            <a:endParaRPr lang="ja-JP" altLang="en-US" noProof="0" dirty="0"/>
          </a:p>
        </p:txBody>
      </p:sp>
      <p:sp>
        <p:nvSpPr>
          <p:cNvPr id="26" name="図プレースホルダー 3"/>
          <p:cNvSpPr>
            <a:spLocks noGrp="1"/>
          </p:cNvSpPr>
          <p:nvPr>
            <p:ph type="pic" sz="quarter" idx="53" hasCustomPrompt="1"/>
          </p:nvPr>
        </p:nvSpPr>
        <p:spPr>
          <a:xfrm>
            <a:off x="9753600" y="5641037"/>
            <a:ext cx="2438400" cy="1216963"/>
          </a:xfrm>
          <a:solidFill>
            <a:schemeClr val="bg1"/>
          </a:solidFill>
        </p:spPr>
        <p:txBody>
          <a:bodyPr tIns="175835" rtlCol="0">
            <a:noAutofit/>
          </a:bodyPr>
          <a:lstStyle>
            <a:lvl1pPr marL="0" marR="0" indent="0" algn="ctr" defTabSz="1046546" rtl="0" eaLnBrk="1" fontAlgn="auto" latinLnBrk="0" hangingPunct="1">
              <a:lnSpc>
                <a:spcPct val="120000"/>
              </a:lnSpc>
              <a:spcBef>
                <a:spcPts val="769"/>
              </a:spcBef>
              <a:spcAft>
                <a:spcPts val="0"/>
              </a:spcAft>
              <a:buClrTx/>
              <a:buSzTx/>
              <a:buFont typeface="Arial"/>
              <a:buNone/>
              <a:tabLst/>
              <a:defRPr sz="1067"/>
            </a:lvl1pPr>
          </a:lstStyle>
          <a:p>
            <a:pPr lvl="0"/>
            <a:r>
              <a:rPr lang="en-US" altLang="ja-JP" noProof="0" dirty="0"/>
              <a:t>Click icon to add logo</a:t>
            </a:r>
            <a:endParaRPr lang="ja-JP" altLang="en-US" noProof="0" dirty="0"/>
          </a:p>
        </p:txBody>
      </p:sp>
      <p:sp>
        <p:nvSpPr>
          <p:cNvPr id="31" name="図プレースホルダー 3"/>
          <p:cNvSpPr>
            <a:spLocks noGrp="1"/>
          </p:cNvSpPr>
          <p:nvPr>
            <p:ph type="pic" sz="quarter" idx="54" hasCustomPrompt="1"/>
          </p:nvPr>
        </p:nvSpPr>
        <p:spPr>
          <a:xfrm>
            <a:off x="0" y="1804173"/>
            <a:ext cx="2438400" cy="1302308"/>
          </a:xfrm>
          <a:solidFill>
            <a:schemeClr val="bg1"/>
          </a:solidFill>
        </p:spPr>
        <p:txBody>
          <a:bodyPr tIns="175835" rtlCol="0">
            <a:normAutofit/>
          </a:bodyPr>
          <a:lstStyle>
            <a:lvl1pPr marL="0" indent="0" algn="ctr">
              <a:buNone/>
              <a:defRPr sz="1067" baseline="0"/>
            </a:lvl1pPr>
          </a:lstStyle>
          <a:p>
            <a:pPr lvl="0"/>
            <a:r>
              <a:rPr lang="en-US" altLang="ja-JP" noProof="0" dirty="0"/>
              <a:t>Click icon to add logo</a:t>
            </a:r>
            <a:endParaRPr lang="ja-JP" altLang="en-US" noProof="0" dirty="0"/>
          </a:p>
        </p:txBody>
      </p:sp>
      <p:sp>
        <p:nvSpPr>
          <p:cNvPr id="32" name="図プレースホルダー 3"/>
          <p:cNvSpPr>
            <a:spLocks noGrp="1"/>
          </p:cNvSpPr>
          <p:nvPr>
            <p:ph type="pic" sz="quarter" idx="55" hasCustomPrompt="1"/>
          </p:nvPr>
        </p:nvSpPr>
        <p:spPr>
          <a:xfrm>
            <a:off x="2438400" y="1804173"/>
            <a:ext cx="2438400" cy="1302308"/>
          </a:xfrm>
          <a:solidFill>
            <a:schemeClr val="bg1"/>
          </a:solidFill>
        </p:spPr>
        <p:txBody>
          <a:bodyPr tIns="175835" rtlCol="0">
            <a:noAutofit/>
          </a:bodyPr>
          <a:lstStyle>
            <a:lvl1pPr marL="0" marR="0" indent="0" algn="ctr" defTabSz="1046546" rtl="0" eaLnBrk="1" fontAlgn="auto" latinLnBrk="0" hangingPunct="1">
              <a:lnSpc>
                <a:spcPct val="120000"/>
              </a:lnSpc>
              <a:spcBef>
                <a:spcPts val="769"/>
              </a:spcBef>
              <a:spcAft>
                <a:spcPts val="0"/>
              </a:spcAft>
              <a:buClrTx/>
              <a:buSzTx/>
              <a:buFont typeface="Arial"/>
              <a:buNone/>
              <a:tabLst/>
              <a:defRPr sz="1067"/>
            </a:lvl1pPr>
          </a:lstStyle>
          <a:p>
            <a:pPr lvl="0"/>
            <a:r>
              <a:rPr lang="en-US" altLang="ja-JP" noProof="0" dirty="0"/>
              <a:t>Click icon to add logo</a:t>
            </a:r>
            <a:endParaRPr lang="ja-JP" altLang="en-US" noProof="0" dirty="0"/>
          </a:p>
        </p:txBody>
      </p:sp>
      <p:sp>
        <p:nvSpPr>
          <p:cNvPr id="33" name="図プレースホルダー 3"/>
          <p:cNvSpPr>
            <a:spLocks noGrp="1"/>
          </p:cNvSpPr>
          <p:nvPr>
            <p:ph type="pic" sz="quarter" idx="56" hasCustomPrompt="1"/>
          </p:nvPr>
        </p:nvSpPr>
        <p:spPr>
          <a:xfrm>
            <a:off x="4876800" y="1804173"/>
            <a:ext cx="2438400" cy="1302308"/>
          </a:xfrm>
          <a:solidFill>
            <a:schemeClr val="bg1"/>
          </a:solidFill>
        </p:spPr>
        <p:txBody>
          <a:bodyPr tIns="175835" rtlCol="0">
            <a:normAutofit/>
          </a:bodyPr>
          <a:lstStyle>
            <a:lvl1pPr marL="0" indent="0" algn="ctr">
              <a:buNone/>
              <a:defRPr sz="1067" baseline="0"/>
            </a:lvl1pPr>
          </a:lstStyle>
          <a:p>
            <a:pPr lvl="0"/>
            <a:r>
              <a:rPr lang="en-US" altLang="ja-JP" noProof="0" dirty="0"/>
              <a:t>Click icon to add logo</a:t>
            </a:r>
            <a:endParaRPr lang="ja-JP" altLang="en-US" noProof="0" dirty="0"/>
          </a:p>
        </p:txBody>
      </p:sp>
      <p:sp>
        <p:nvSpPr>
          <p:cNvPr id="34" name="図プレースホルダー 3"/>
          <p:cNvSpPr>
            <a:spLocks noGrp="1"/>
          </p:cNvSpPr>
          <p:nvPr>
            <p:ph type="pic" sz="quarter" idx="57" hasCustomPrompt="1"/>
          </p:nvPr>
        </p:nvSpPr>
        <p:spPr>
          <a:xfrm>
            <a:off x="7315200" y="1804173"/>
            <a:ext cx="2438400" cy="1302308"/>
          </a:xfrm>
          <a:solidFill>
            <a:schemeClr val="bg1"/>
          </a:solidFill>
        </p:spPr>
        <p:txBody>
          <a:bodyPr tIns="175835" rtlCol="0">
            <a:normAutofit/>
          </a:bodyPr>
          <a:lstStyle>
            <a:lvl1pPr marL="0" indent="0" algn="ctr">
              <a:buNone/>
              <a:defRPr sz="1067" baseline="0"/>
            </a:lvl1pPr>
          </a:lstStyle>
          <a:p>
            <a:pPr lvl="0"/>
            <a:r>
              <a:rPr lang="en-US" altLang="ja-JP" noProof="0" dirty="0"/>
              <a:t>Click icon to add logo</a:t>
            </a:r>
            <a:endParaRPr lang="ja-JP" altLang="en-US" noProof="0" dirty="0"/>
          </a:p>
        </p:txBody>
      </p:sp>
      <p:sp>
        <p:nvSpPr>
          <p:cNvPr id="35" name="図プレースホルダー 3"/>
          <p:cNvSpPr>
            <a:spLocks noGrp="1"/>
          </p:cNvSpPr>
          <p:nvPr>
            <p:ph type="pic" sz="quarter" idx="58" hasCustomPrompt="1"/>
          </p:nvPr>
        </p:nvSpPr>
        <p:spPr>
          <a:xfrm>
            <a:off x="9753600" y="1804173"/>
            <a:ext cx="2438400" cy="1302308"/>
          </a:xfrm>
          <a:solidFill>
            <a:schemeClr val="bg1"/>
          </a:solidFill>
        </p:spPr>
        <p:txBody>
          <a:bodyPr tIns="175835" rtlCol="0">
            <a:noAutofit/>
          </a:bodyPr>
          <a:lstStyle>
            <a:lvl1pPr marL="0" marR="0" indent="0" algn="ctr" defTabSz="1046546" rtl="0" eaLnBrk="1" fontAlgn="auto" latinLnBrk="0" hangingPunct="1">
              <a:lnSpc>
                <a:spcPct val="120000"/>
              </a:lnSpc>
              <a:spcBef>
                <a:spcPts val="769"/>
              </a:spcBef>
              <a:spcAft>
                <a:spcPts val="0"/>
              </a:spcAft>
              <a:buClrTx/>
              <a:buSzTx/>
              <a:buFont typeface="Arial"/>
              <a:buNone/>
              <a:tabLst/>
              <a:defRPr sz="1067"/>
            </a:lvl1pPr>
          </a:lstStyle>
          <a:p>
            <a:pPr lvl="0"/>
            <a:r>
              <a:rPr lang="en-US" altLang="ja-JP" noProof="0" dirty="0"/>
              <a:t>Click icon to add logo</a:t>
            </a:r>
            <a:endParaRPr lang="ja-JP" altLang="en-US" noProof="0" dirty="0"/>
          </a:p>
        </p:txBody>
      </p:sp>
    </p:spTree>
    <p:extLst>
      <p:ext uri="{BB962C8B-B14F-4D97-AF65-F5344CB8AC3E}">
        <p14:creationId xmlns:p14="http://schemas.microsoft.com/office/powerpoint/2010/main" val="46795843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CD7D64-1368-46AA-A75D-AD6BA772D727}" type="datetimeFigureOut">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C1363-93D2-400E-8B9A-63F1514AB138}" type="slidenum">
              <a:rPr lang="en-US" smtClean="0"/>
              <a:t>‹#›</a:t>
            </a:fld>
            <a:endParaRPr lang="en-US"/>
          </a:p>
        </p:txBody>
      </p:sp>
    </p:spTree>
    <p:extLst>
      <p:ext uri="{BB962C8B-B14F-4D97-AF65-F5344CB8AC3E}">
        <p14:creationId xmlns:p14="http://schemas.microsoft.com/office/powerpoint/2010/main" val="35861708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 White 1 colum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C5AE9E7-2F92-4C64-8198-5DDADEA65AA1}"/>
              </a:ext>
            </a:extLst>
          </p:cNvPr>
          <p:cNvCxnSpPr/>
          <p:nvPr userDrawn="1"/>
        </p:nvCxnSpPr>
        <p:spPr>
          <a:xfrm>
            <a:off x="4610100" y="3198284"/>
            <a:ext cx="2971800" cy="0"/>
          </a:xfrm>
          <a:prstGeom prst="line">
            <a:avLst/>
          </a:prstGeom>
          <a:ln w="7620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914400" y="817041"/>
            <a:ext cx="10363200" cy="2335079"/>
          </a:xfrm>
        </p:spPr>
        <p:txBody>
          <a:bodyPr/>
          <a:lstStyle>
            <a:lvl1pPr algn="ctr">
              <a:defRPr sz="3067" b="0" cap="none"/>
            </a:lvl1pPr>
          </a:lstStyle>
          <a:p>
            <a:r>
              <a:rPr lang="en-US" altLang="ja-JP" dirty="0"/>
              <a:t>Header. Type in Title Case </a:t>
            </a:r>
            <a:br>
              <a:rPr lang="en-US" altLang="ja-JP" dirty="0"/>
            </a:br>
            <a:r>
              <a:rPr lang="en-US" altLang="ja-JP" dirty="0"/>
              <a:t>Max 80 Char. 24pt. </a:t>
            </a:r>
            <a:r>
              <a:rPr lang="en-US" dirty="0"/>
              <a:t>Short Headline</a:t>
            </a:r>
          </a:p>
        </p:txBody>
      </p:sp>
      <p:sp>
        <p:nvSpPr>
          <p:cNvPr id="5" name="Date Placeholder 3">
            <a:extLst>
              <a:ext uri="{FF2B5EF4-FFF2-40B4-BE49-F238E27FC236}">
                <a16:creationId xmlns:a16="http://schemas.microsoft.com/office/drawing/2014/main" id="{0DF4BE84-651E-4999-A2B5-78F6A22ACA31}"/>
              </a:ext>
            </a:extLst>
          </p:cNvPr>
          <p:cNvSpPr>
            <a:spLocks noGrp="1"/>
          </p:cNvSpPr>
          <p:nvPr>
            <p:ph type="dt" sz="half" idx="14"/>
          </p:nvPr>
        </p:nvSpPr>
        <p:spPr/>
        <p:txBody>
          <a:bodyPr/>
          <a:lstStyle>
            <a:lvl1pPr>
              <a:defRPr/>
            </a:lvl1pPr>
          </a:lstStyle>
          <a:p>
            <a:fld id="{DF4B3156-A50D-5A45-9C81-1D00926B0785}" type="datetime1">
              <a:rPr lang="en-US" altLang="en-US" smtClean="0"/>
              <a:t>5/19/2022</a:t>
            </a:fld>
            <a:endParaRPr lang="en-US" altLang="en-US"/>
          </a:p>
        </p:txBody>
      </p:sp>
      <p:sp>
        <p:nvSpPr>
          <p:cNvPr id="6" name="Footer Placeholder 4">
            <a:extLst>
              <a:ext uri="{FF2B5EF4-FFF2-40B4-BE49-F238E27FC236}">
                <a16:creationId xmlns:a16="http://schemas.microsoft.com/office/drawing/2014/main" id="{B2E7C816-F905-44DB-991E-0DEB97CA9ACD}"/>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9A0EB7-1DFA-4802-A8E9-0B6003734FD3}"/>
              </a:ext>
            </a:extLst>
          </p:cNvPr>
          <p:cNvSpPr>
            <a:spLocks noGrp="1"/>
          </p:cNvSpPr>
          <p:nvPr>
            <p:ph type="sldNum" sz="quarter" idx="16"/>
          </p:nvPr>
        </p:nvSpPr>
        <p:spPr/>
        <p:txBody>
          <a:bodyPr/>
          <a:lstStyle>
            <a:lvl1pPr>
              <a:defRPr/>
            </a:lvl1pPr>
          </a:lstStyle>
          <a:p>
            <a:fld id="{D5689A53-DC6A-4C81-88DE-F3DBD3226C36}" type="slidenum">
              <a:rPr lang="en-US" altLang="en-US"/>
              <a:pPr/>
              <a:t>‹#›</a:t>
            </a:fld>
            <a:endParaRPr lang="en-US" altLang="en-US"/>
          </a:p>
        </p:txBody>
      </p:sp>
      <p:sp>
        <p:nvSpPr>
          <p:cNvPr id="11" name="Text Placeholder 10"/>
          <p:cNvSpPr>
            <a:spLocks noGrp="1"/>
          </p:cNvSpPr>
          <p:nvPr>
            <p:ph type="body" sz="quarter" idx="17"/>
          </p:nvPr>
        </p:nvSpPr>
        <p:spPr>
          <a:xfrm>
            <a:off x="893239" y="3680885"/>
            <a:ext cx="10386484" cy="2309283"/>
          </a:xfrm>
        </p:spPr>
        <p:txBody>
          <a:bodyPr/>
          <a:lstStyle>
            <a:lvl1pPr marL="0" indent="0" algn="ctr">
              <a:lnSpc>
                <a:spcPct val="120000"/>
              </a:lnSpc>
              <a:buNone/>
              <a:defRPr sz="2133">
                <a:solidFill>
                  <a:schemeClr val="accent3">
                    <a:lumMod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3414159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with Photo">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92E523F-E39C-45FA-A6F3-B3C75602AAD9}"/>
              </a:ext>
            </a:extLst>
          </p:cNvPr>
          <p:cNvCxnSpPr/>
          <p:nvPr userDrawn="1"/>
        </p:nvCxnSpPr>
        <p:spPr>
          <a:xfrm>
            <a:off x="4610100" y="3198284"/>
            <a:ext cx="2971800" cy="0"/>
          </a:xfrm>
          <a:prstGeom prst="line">
            <a:avLst/>
          </a:prstGeom>
          <a:ln w="7620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909819" y="2323631"/>
            <a:ext cx="10370256" cy="828488"/>
          </a:xfrm>
        </p:spPr>
        <p:txBody>
          <a:bodyPr/>
          <a:lstStyle>
            <a:lvl1pPr marL="0" marR="0" indent="0" algn="ctr" defTabSz="586103" rtl="0" eaLnBrk="1" fontAlgn="auto" latinLnBrk="0" hangingPunct="1">
              <a:lnSpc>
                <a:spcPct val="100000"/>
              </a:lnSpc>
              <a:spcBef>
                <a:spcPct val="0"/>
              </a:spcBef>
              <a:spcAft>
                <a:spcPts val="0"/>
              </a:spcAft>
              <a:buClrTx/>
              <a:buSzTx/>
              <a:buFontTx/>
              <a:buNone/>
              <a:tabLst/>
              <a:defRPr sz="3067" b="0" baseline="0"/>
            </a:lvl1pPr>
          </a:lstStyle>
          <a:p>
            <a:r>
              <a:rPr lang="en-US" altLang="ja-JP" dirty="0"/>
              <a:t>Header. Title Case. Max 35 Char. 24pt Size</a:t>
            </a:r>
            <a:endParaRPr lang="en-US" dirty="0"/>
          </a:p>
        </p:txBody>
      </p:sp>
      <p:sp>
        <p:nvSpPr>
          <p:cNvPr id="3" name="Picture Placeholder 2"/>
          <p:cNvSpPr>
            <a:spLocks noGrp="1"/>
          </p:cNvSpPr>
          <p:nvPr>
            <p:ph type="pic" idx="1"/>
          </p:nvPr>
        </p:nvSpPr>
        <p:spPr>
          <a:xfrm>
            <a:off x="0" y="0"/>
            <a:ext cx="12192000" cy="2203109"/>
          </a:xfrm>
          <a:solidFill>
            <a:srgbClr val="DADADA"/>
          </a:solidFill>
        </p:spPr>
        <p:txBody>
          <a:bodyPr rtlCol="0">
            <a:noAutofit/>
          </a:bodyPr>
          <a:lstStyle>
            <a:lvl1pPr marL="0" indent="0" algn="ctr">
              <a:buNone/>
              <a:defRPr sz="4133"/>
            </a:lvl1pPr>
            <a:lvl2pPr marL="586103" indent="0">
              <a:buNone/>
              <a:defRPr sz="3600"/>
            </a:lvl2pPr>
            <a:lvl3pPr marL="1172205" indent="0">
              <a:buNone/>
              <a:defRPr sz="3067"/>
            </a:lvl3pPr>
            <a:lvl4pPr marL="1758308" indent="0">
              <a:buNone/>
              <a:defRPr sz="2667"/>
            </a:lvl4pPr>
            <a:lvl5pPr marL="2344409" indent="0">
              <a:buNone/>
              <a:defRPr sz="2667"/>
            </a:lvl5pPr>
            <a:lvl6pPr marL="2930512" indent="0">
              <a:buNone/>
              <a:defRPr sz="2667"/>
            </a:lvl6pPr>
            <a:lvl7pPr marL="3516615" indent="0">
              <a:buNone/>
              <a:defRPr sz="2667"/>
            </a:lvl7pPr>
            <a:lvl8pPr marL="4102717" indent="0">
              <a:buNone/>
              <a:defRPr sz="2667"/>
            </a:lvl8pPr>
            <a:lvl9pPr marL="4688820" indent="0">
              <a:buNone/>
              <a:defRPr sz="2667"/>
            </a:lvl9pPr>
          </a:lstStyle>
          <a:p>
            <a:pPr lvl="0"/>
            <a:endParaRPr lang="en-US" noProof="0"/>
          </a:p>
        </p:txBody>
      </p:sp>
      <p:sp>
        <p:nvSpPr>
          <p:cNvPr id="6" name="Date Placeholder 4">
            <a:extLst>
              <a:ext uri="{FF2B5EF4-FFF2-40B4-BE49-F238E27FC236}">
                <a16:creationId xmlns:a16="http://schemas.microsoft.com/office/drawing/2014/main" id="{664658B0-0C29-4C29-A7C4-40902286C365}"/>
              </a:ext>
            </a:extLst>
          </p:cNvPr>
          <p:cNvSpPr>
            <a:spLocks noGrp="1"/>
          </p:cNvSpPr>
          <p:nvPr>
            <p:ph type="dt" sz="half" idx="10"/>
          </p:nvPr>
        </p:nvSpPr>
        <p:spPr/>
        <p:txBody>
          <a:bodyPr/>
          <a:lstStyle>
            <a:lvl1pPr>
              <a:defRPr/>
            </a:lvl1pPr>
          </a:lstStyle>
          <a:p>
            <a:fld id="{191CACFA-02B3-AF4C-957D-453F4922EF92}" type="datetime1">
              <a:rPr lang="en-US" altLang="en-US" smtClean="0"/>
              <a:t>5/19/2022</a:t>
            </a:fld>
            <a:endParaRPr lang="en-US" altLang="en-US"/>
          </a:p>
        </p:txBody>
      </p:sp>
      <p:sp>
        <p:nvSpPr>
          <p:cNvPr id="7" name="Footer Placeholder 5">
            <a:extLst>
              <a:ext uri="{FF2B5EF4-FFF2-40B4-BE49-F238E27FC236}">
                <a16:creationId xmlns:a16="http://schemas.microsoft.com/office/drawing/2014/main" id="{5B12CBD2-31E9-48CD-A7BA-F178F4AE887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5E0054C-210D-465E-BD46-4CB0EC5FF562}"/>
              </a:ext>
            </a:extLst>
          </p:cNvPr>
          <p:cNvSpPr>
            <a:spLocks noGrp="1"/>
          </p:cNvSpPr>
          <p:nvPr>
            <p:ph type="sldNum" sz="quarter" idx="12"/>
          </p:nvPr>
        </p:nvSpPr>
        <p:spPr/>
        <p:txBody>
          <a:bodyPr/>
          <a:lstStyle>
            <a:lvl1pPr>
              <a:defRPr/>
            </a:lvl1pPr>
          </a:lstStyle>
          <a:p>
            <a:fld id="{8DA14695-F97F-4AFD-AF92-78B804439D36}" type="slidenum">
              <a:rPr lang="en-US" altLang="en-US"/>
              <a:pPr/>
              <a:t>‹#›</a:t>
            </a:fld>
            <a:endParaRPr lang="en-US" altLang="en-US"/>
          </a:p>
        </p:txBody>
      </p:sp>
      <p:sp>
        <p:nvSpPr>
          <p:cNvPr id="10" name="Text Placeholder 9"/>
          <p:cNvSpPr>
            <a:spLocks noGrp="1"/>
          </p:cNvSpPr>
          <p:nvPr>
            <p:ph type="body" sz="quarter" idx="13"/>
          </p:nvPr>
        </p:nvSpPr>
        <p:spPr>
          <a:xfrm>
            <a:off x="901395" y="3681755"/>
            <a:ext cx="10370256" cy="2384532"/>
          </a:xfrm>
        </p:spPr>
        <p:txBody>
          <a:bodyPr/>
          <a:lstStyle>
            <a:lvl1pPr marL="0" indent="0" algn="ctr">
              <a:lnSpc>
                <a:spcPct val="120000"/>
              </a:lnSpc>
              <a:buNone/>
              <a:defRPr sz="2133">
                <a:solidFill>
                  <a:schemeClr val="accent3">
                    <a:lumMod val="25000"/>
                  </a:schemeClr>
                </a:solidFill>
              </a:defRPr>
            </a:lvl1pPr>
            <a:lvl2pPr marL="630875" indent="0" algn="ctr">
              <a:buNone/>
              <a:defRPr sz="2133"/>
            </a:lvl2pPr>
            <a:lvl3pPr marL="1290240" indent="0" algn="ctr">
              <a:buNone/>
              <a:defRPr sz="2133"/>
            </a:lvl3pPr>
            <a:lvl4pPr marL="1876342" indent="0" algn="ctr">
              <a:buNone/>
              <a:defRPr sz="2133"/>
            </a:lvl4pPr>
            <a:lvl5pPr marL="2462445" indent="0" algn="ctr">
              <a:buNone/>
              <a:defRPr sz="2133"/>
            </a:lvl5pPr>
          </a:lstStyle>
          <a:p>
            <a:pPr lvl="0"/>
            <a:r>
              <a:rPr lang="en-US" dirty="0"/>
              <a:t>Click to edit Master text styles</a:t>
            </a:r>
          </a:p>
        </p:txBody>
      </p:sp>
    </p:spTree>
    <p:extLst>
      <p:ext uri="{BB962C8B-B14F-4D97-AF65-F5344CB8AC3E}">
        <p14:creationId xmlns:p14="http://schemas.microsoft.com/office/powerpoint/2010/main" val="2539329329"/>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 White 2 columns">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79BB564-AA6B-492F-9137-472BA26C382A}"/>
              </a:ext>
            </a:extLst>
          </p:cNvPr>
          <p:cNvCxnSpPr/>
          <p:nvPr userDrawn="1"/>
        </p:nvCxnSpPr>
        <p:spPr>
          <a:xfrm>
            <a:off x="4610100" y="3198284"/>
            <a:ext cx="2971800" cy="0"/>
          </a:xfrm>
          <a:prstGeom prst="line">
            <a:avLst/>
          </a:prstGeom>
          <a:ln w="7620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914400" y="817041"/>
            <a:ext cx="10363200" cy="2335079"/>
          </a:xfrm>
        </p:spPr>
        <p:txBody>
          <a:bodyPr/>
          <a:lstStyle>
            <a:lvl1pPr algn="ctr">
              <a:defRPr sz="3067" b="0" cap="none"/>
            </a:lvl1pPr>
          </a:lstStyle>
          <a:p>
            <a:r>
              <a:rPr lang="en-US" altLang="ja-JP" dirty="0"/>
              <a:t>Header. Type in Title Case </a:t>
            </a:r>
            <a:br>
              <a:rPr lang="en-US" altLang="ja-JP" dirty="0"/>
            </a:br>
            <a:r>
              <a:rPr lang="en-US" altLang="ja-JP" dirty="0"/>
              <a:t>Max 80 Char. 24pt. </a:t>
            </a:r>
            <a:r>
              <a:rPr lang="en-US" dirty="0"/>
              <a:t>Short Headline</a:t>
            </a:r>
          </a:p>
        </p:txBody>
      </p:sp>
      <p:sp>
        <p:nvSpPr>
          <p:cNvPr id="8" name="Content Placeholder 3"/>
          <p:cNvSpPr>
            <a:spLocks noGrp="1"/>
          </p:cNvSpPr>
          <p:nvPr>
            <p:ph sz="half" idx="2" hasCustomPrompt="1"/>
          </p:nvPr>
        </p:nvSpPr>
        <p:spPr>
          <a:xfrm>
            <a:off x="6502400" y="3656811"/>
            <a:ext cx="4775200" cy="2425115"/>
          </a:xfrm>
        </p:spPr>
        <p:txBody>
          <a:bodyPr>
            <a:noAutofit/>
          </a:bodyPr>
          <a:lstStyle>
            <a:lvl1pPr>
              <a:defRPr sz="1467">
                <a:solidFill>
                  <a:schemeClr val="accent3">
                    <a:lumMod val="25000"/>
                  </a:schemeClr>
                </a:solidFill>
              </a:defRPr>
            </a:lvl1pPr>
            <a:lvl2pPr>
              <a:defRPr sz="1200">
                <a:solidFill>
                  <a:schemeClr val="accent3">
                    <a:lumMod val="25000"/>
                  </a:schemeClr>
                </a:solidFill>
              </a:defRPr>
            </a:lvl2pPr>
            <a:lvl3pPr>
              <a:defRPr sz="933"/>
            </a:lvl3pPr>
            <a:lvl4pPr>
              <a:defRPr sz="800"/>
            </a:lvl4pPr>
            <a:lvl5pPr>
              <a:defRPr sz="800"/>
            </a:lvl5pPr>
            <a:lvl6pPr>
              <a:defRPr sz="2267"/>
            </a:lvl6pPr>
            <a:lvl7pPr>
              <a:defRPr sz="2267"/>
            </a:lvl7pPr>
            <a:lvl8pPr>
              <a:defRPr sz="2267"/>
            </a:lvl8pPr>
            <a:lvl9pPr>
              <a:defRPr sz="2267"/>
            </a:lvl9pPr>
          </a:lstStyle>
          <a:p>
            <a:pPr lvl="0"/>
            <a:r>
              <a:rPr lang="en-US" altLang="en-US" dirty="0"/>
              <a:t>This is first bullet point. Use Arial (Body) 12pt size. Color is Grey. Do not change the font size, color and style. </a:t>
            </a:r>
          </a:p>
          <a:p>
            <a:pPr lvl="1"/>
            <a:r>
              <a:rPr lang="en-US" altLang="en-US" dirty="0"/>
              <a:t>This is second bullet point. Use Arial (Body) 10pt size. Color is Grey. Do not change the font size, color and style.</a:t>
            </a:r>
          </a:p>
        </p:txBody>
      </p:sp>
      <p:sp>
        <p:nvSpPr>
          <p:cNvPr id="10" name="Content Placeholder 3"/>
          <p:cNvSpPr>
            <a:spLocks noGrp="1"/>
          </p:cNvSpPr>
          <p:nvPr>
            <p:ph sz="half" idx="13" hasCustomPrompt="1"/>
          </p:nvPr>
        </p:nvSpPr>
        <p:spPr>
          <a:xfrm>
            <a:off x="914400" y="3656811"/>
            <a:ext cx="4775200" cy="2425115"/>
          </a:xfrm>
        </p:spPr>
        <p:txBody>
          <a:bodyPr>
            <a:noAutofit/>
          </a:bodyPr>
          <a:lstStyle>
            <a:lvl1pPr indent="-175832">
              <a:defRPr sz="1467" baseline="0">
                <a:solidFill>
                  <a:schemeClr val="accent3">
                    <a:lumMod val="25000"/>
                  </a:schemeClr>
                </a:solidFill>
              </a:defRPr>
            </a:lvl1pPr>
            <a:lvl2pPr indent="-175832">
              <a:defRPr sz="1333">
                <a:solidFill>
                  <a:schemeClr val="accent3">
                    <a:lumMod val="25000"/>
                  </a:schemeClr>
                </a:solidFill>
              </a:defRPr>
            </a:lvl2pPr>
            <a:lvl3pPr marL="1465255" marR="0"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sz="1067"/>
            </a:lvl3pPr>
            <a:lvl4pPr marL="2051358" marR="0"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sz="933"/>
            </a:lvl4pPr>
            <a:lvl5pPr marL="2462445" marR="0"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sz="933"/>
            </a:lvl5pPr>
            <a:lvl6pPr>
              <a:defRPr sz="2267"/>
            </a:lvl6pPr>
            <a:lvl7pPr>
              <a:defRPr sz="2267"/>
            </a:lvl7pPr>
            <a:lvl8pPr>
              <a:defRPr sz="2267"/>
            </a:lvl8pPr>
            <a:lvl9pPr>
              <a:defRPr sz="2267"/>
            </a:lvl9pPr>
          </a:lstStyle>
          <a:p>
            <a:pPr lvl="0"/>
            <a:r>
              <a:rPr lang="en-US" altLang="en-US" dirty="0"/>
              <a:t>This is first bullet point. Use Arial (Body) 12pt size. Color is Grey. Do not change the font size, color and style. </a:t>
            </a:r>
          </a:p>
          <a:p>
            <a:pPr lvl="1"/>
            <a:r>
              <a:rPr lang="en-US" altLang="en-US" dirty="0"/>
              <a:t>This is second bullet point. Use Arial (Body) 10pt size. Color is Grey. Do not change the font size, color and style.</a:t>
            </a:r>
          </a:p>
        </p:txBody>
      </p:sp>
      <p:sp>
        <p:nvSpPr>
          <p:cNvPr id="6" name="Date Placeholder 3">
            <a:extLst>
              <a:ext uri="{FF2B5EF4-FFF2-40B4-BE49-F238E27FC236}">
                <a16:creationId xmlns:a16="http://schemas.microsoft.com/office/drawing/2014/main" id="{BA89D8A2-9A5E-4D71-AA1F-84850ACB09DB}"/>
              </a:ext>
            </a:extLst>
          </p:cNvPr>
          <p:cNvSpPr>
            <a:spLocks noGrp="1"/>
          </p:cNvSpPr>
          <p:nvPr>
            <p:ph type="dt" sz="half" idx="14"/>
          </p:nvPr>
        </p:nvSpPr>
        <p:spPr/>
        <p:txBody>
          <a:bodyPr/>
          <a:lstStyle>
            <a:lvl1pPr>
              <a:defRPr/>
            </a:lvl1pPr>
          </a:lstStyle>
          <a:p>
            <a:fld id="{2CE4DEBE-D7E4-1848-A55A-30D1D75B6FAC}" type="datetime1">
              <a:rPr lang="en-US" altLang="en-US" smtClean="0"/>
              <a:t>5/19/2022</a:t>
            </a:fld>
            <a:endParaRPr lang="en-US" altLang="en-US"/>
          </a:p>
        </p:txBody>
      </p:sp>
      <p:sp>
        <p:nvSpPr>
          <p:cNvPr id="7" name="Footer Placeholder 4">
            <a:extLst>
              <a:ext uri="{FF2B5EF4-FFF2-40B4-BE49-F238E27FC236}">
                <a16:creationId xmlns:a16="http://schemas.microsoft.com/office/drawing/2014/main" id="{828897FF-58E1-48FD-BD21-8614C471270D}"/>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9FE7986-86AF-4730-AB57-826AE4488022}"/>
              </a:ext>
            </a:extLst>
          </p:cNvPr>
          <p:cNvSpPr>
            <a:spLocks noGrp="1"/>
          </p:cNvSpPr>
          <p:nvPr>
            <p:ph type="sldNum" sz="quarter" idx="16"/>
          </p:nvPr>
        </p:nvSpPr>
        <p:spPr/>
        <p:txBody>
          <a:bodyPr/>
          <a:lstStyle>
            <a:lvl1pPr>
              <a:defRPr/>
            </a:lvl1pPr>
          </a:lstStyle>
          <a:p>
            <a:fld id="{82DBE932-40A7-4AC9-9302-091A08259865}" type="slidenum">
              <a:rPr lang="en-US" altLang="en-US"/>
              <a:pPr/>
              <a:t>‹#›</a:t>
            </a:fld>
            <a:endParaRPr lang="en-US" altLang="en-US"/>
          </a:p>
        </p:txBody>
      </p:sp>
    </p:spTree>
    <p:extLst>
      <p:ext uri="{BB962C8B-B14F-4D97-AF65-F5344CB8AC3E}">
        <p14:creationId xmlns:p14="http://schemas.microsoft.com/office/powerpoint/2010/main" val="1411492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 Blue Headline Only">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1C08B19-5231-430C-8837-C24600577876}"/>
              </a:ext>
            </a:extLst>
          </p:cNvPr>
          <p:cNvCxnSpPr/>
          <p:nvPr userDrawn="1"/>
        </p:nvCxnSpPr>
        <p:spPr>
          <a:xfrm>
            <a:off x="4610100" y="3198284"/>
            <a:ext cx="2971800" cy="0"/>
          </a:xfrm>
          <a:prstGeom prst="line">
            <a:avLst/>
          </a:prstGeom>
          <a:ln w="7620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914400" y="817041"/>
            <a:ext cx="10363200" cy="2335079"/>
          </a:xfrm>
        </p:spPr>
        <p:txBody>
          <a:bodyPr/>
          <a:lstStyle>
            <a:lvl1pPr algn="ctr">
              <a:defRPr sz="3600" b="0" cap="none" baseline="0"/>
            </a:lvl1pPr>
          </a:lstStyle>
          <a:p>
            <a:r>
              <a:rPr lang="en-US" dirty="0"/>
              <a:t>THIS IS A DIVIDER SLIDE. TYPE IN ALL CAPS. MAX 75 CHAR. 28PT</a:t>
            </a:r>
          </a:p>
        </p:txBody>
      </p:sp>
      <p:sp>
        <p:nvSpPr>
          <p:cNvPr id="5" name="Date Placeholder 3">
            <a:extLst>
              <a:ext uri="{FF2B5EF4-FFF2-40B4-BE49-F238E27FC236}">
                <a16:creationId xmlns:a16="http://schemas.microsoft.com/office/drawing/2014/main" id="{ADBCD3F5-D3ED-46E7-82BC-0C7893535C3B}"/>
              </a:ext>
            </a:extLst>
          </p:cNvPr>
          <p:cNvSpPr>
            <a:spLocks noGrp="1"/>
          </p:cNvSpPr>
          <p:nvPr>
            <p:ph type="dt" sz="half" idx="14"/>
          </p:nvPr>
        </p:nvSpPr>
        <p:spPr/>
        <p:txBody>
          <a:bodyPr/>
          <a:lstStyle>
            <a:lvl1pPr>
              <a:defRPr>
                <a:solidFill>
                  <a:srgbClr val="FFFFFF"/>
                </a:solidFill>
              </a:defRPr>
            </a:lvl1pPr>
          </a:lstStyle>
          <a:p>
            <a:fld id="{47CC3BC3-0A8F-4345-8C32-8A5DB34080CA}" type="datetime1">
              <a:rPr lang="en-US" altLang="en-US" smtClean="0"/>
              <a:t>5/19/2022</a:t>
            </a:fld>
            <a:endParaRPr lang="en-US" altLang="en-US"/>
          </a:p>
        </p:txBody>
      </p:sp>
      <p:sp>
        <p:nvSpPr>
          <p:cNvPr id="6" name="Footer Placeholder 4">
            <a:extLst>
              <a:ext uri="{FF2B5EF4-FFF2-40B4-BE49-F238E27FC236}">
                <a16:creationId xmlns:a16="http://schemas.microsoft.com/office/drawing/2014/main" id="{98F96925-F704-4652-A640-422FD032D5C3}"/>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429FEC-4192-4FA0-8791-AB313E2D03D1}"/>
              </a:ext>
            </a:extLst>
          </p:cNvPr>
          <p:cNvSpPr>
            <a:spLocks noGrp="1"/>
          </p:cNvSpPr>
          <p:nvPr>
            <p:ph type="sldNum" sz="quarter" idx="16"/>
          </p:nvPr>
        </p:nvSpPr>
        <p:spPr/>
        <p:txBody>
          <a:bodyPr/>
          <a:lstStyle>
            <a:lvl1pPr>
              <a:defRPr>
                <a:solidFill>
                  <a:srgbClr val="FFFFFF"/>
                </a:solidFill>
              </a:defRPr>
            </a:lvl1pPr>
          </a:lstStyle>
          <a:p>
            <a:fld id="{F71DEF4A-6F23-4FB9-B014-A97F14586AA5}" type="slidenum">
              <a:rPr lang="en-US" altLang="en-US"/>
              <a:pPr/>
              <a:t>‹#›</a:t>
            </a:fld>
            <a:endParaRPr lang="en-US" altLang="en-US"/>
          </a:p>
        </p:txBody>
      </p:sp>
      <p:sp>
        <p:nvSpPr>
          <p:cNvPr id="9" name="Text Placeholder 10"/>
          <p:cNvSpPr>
            <a:spLocks noGrp="1"/>
          </p:cNvSpPr>
          <p:nvPr>
            <p:ph type="body" sz="quarter" idx="17"/>
          </p:nvPr>
        </p:nvSpPr>
        <p:spPr>
          <a:xfrm>
            <a:off x="893239" y="3680885"/>
            <a:ext cx="10386484" cy="2309283"/>
          </a:xfrm>
        </p:spPr>
        <p:txBody>
          <a:bodyPr/>
          <a:lstStyle>
            <a:lvl1pPr marL="0" indent="0" algn="ctr">
              <a:lnSpc>
                <a:spcPct val="120000"/>
              </a:lnSpc>
              <a:buNone/>
              <a:defRPr sz="2133">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175544207"/>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Divider - Blue Headline Only">
    <p:bg>
      <p:bgPr>
        <a:solidFill>
          <a:schemeClr val="tx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29041" t="5005" r="-1" b="-7497"/>
          <a:stretch/>
        </p:blipFill>
        <p:spPr>
          <a:xfrm>
            <a:off x="0" y="1"/>
            <a:ext cx="7861737" cy="5857347"/>
          </a:xfrm>
          <a:prstGeom prst="rect">
            <a:avLst/>
          </a:prstGeom>
        </p:spPr>
      </p:pic>
      <p:sp>
        <p:nvSpPr>
          <p:cNvPr id="2" name="Title 1"/>
          <p:cNvSpPr>
            <a:spLocks noGrp="1"/>
          </p:cNvSpPr>
          <p:nvPr>
            <p:ph type="title" hasCustomPrompt="1"/>
          </p:nvPr>
        </p:nvSpPr>
        <p:spPr>
          <a:xfrm>
            <a:off x="863097" y="847607"/>
            <a:ext cx="5597084" cy="2833643"/>
          </a:xfrm>
        </p:spPr>
        <p:txBody>
          <a:bodyPr/>
          <a:lstStyle>
            <a:lvl1pPr algn="l">
              <a:defRPr sz="3600" b="0" cap="none" baseline="0">
                <a:solidFill>
                  <a:schemeClr val="tx1"/>
                </a:solidFill>
              </a:defRPr>
            </a:lvl1pPr>
          </a:lstStyle>
          <a:p>
            <a:r>
              <a:rPr lang="en-US" dirty="0"/>
              <a:t>THIS IS A DIVIDER SLIDE. TYPE IN ALL CAPS. MAX 75 CHAR. 28PT</a:t>
            </a:r>
          </a:p>
        </p:txBody>
      </p:sp>
      <p:sp>
        <p:nvSpPr>
          <p:cNvPr id="5" name="Date Placeholder 3">
            <a:extLst>
              <a:ext uri="{FF2B5EF4-FFF2-40B4-BE49-F238E27FC236}">
                <a16:creationId xmlns:a16="http://schemas.microsoft.com/office/drawing/2014/main" id="{ADBCD3F5-D3ED-46E7-82BC-0C7893535C3B}"/>
              </a:ext>
            </a:extLst>
          </p:cNvPr>
          <p:cNvSpPr>
            <a:spLocks noGrp="1"/>
          </p:cNvSpPr>
          <p:nvPr>
            <p:ph type="dt" sz="half" idx="14"/>
          </p:nvPr>
        </p:nvSpPr>
        <p:spPr/>
        <p:txBody>
          <a:bodyPr/>
          <a:lstStyle>
            <a:lvl1pPr>
              <a:defRPr>
                <a:solidFill>
                  <a:schemeClr val="bg1">
                    <a:lumMod val="50000"/>
                    <a:lumOff val="50000"/>
                  </a:schemeClr>
                </a:solidFill>
              </a:defRPr>
            </a:lvl1pPr>
          </a:lstStyle>
          <a:p>
            <a:fld id="{47CC3BC3-0A8F-4345-8C32-8A5DB34080CA}" type="datetime1">
              <a:rPr lang="en-US" altLang="en-US" smtClean="0"/>
              <a:pPr/>
              <a:t>5/19/2022</a:t>
            </a:fld>
            <a:endParaRPr lang="en-US" altLang="en-US" dirty="0"/>
          </a:p>
        </p:txBody>
      </p:sp>
      <p:sp>
        <p:nvSpPr>
          <p:cNvPr id="6" name="Footer Placeholder 4">
            <a:extLst>
              <a:ext uri="{FF2B5EF4-FFF2-40B4-BE49-F238E27FC236}">
                <a16:creationId xmlns:a16="http://schemas.microsoft.com/office/drawing/2014/main" id="{98F96925-F704-4652-A640-422FD032D5C3}"/>
              </a:ext>
            </a:extLst>
          </p:cNvPr>
          <p:cNvSpPr>
            <a:spLocks noGrp="1"/>
          </p:cNvSpPr>
          <p:nvPr>
            <p:ph type="ftr" sz="quarter" idx="15"/>
          </p:nvPr>
        </p:nvSpPr>
        <p:spPr/>
        <p:txBody>
          <a:bodyPr/>
          <a:lstStyle>
            <a:lvl1pPr>
              <a:defRPr>
                <a:solidFill>
                  <a:schemeClr val="bg1">
                    <a:lumMod val="50000"/>
                    <a:lumOff val="50000"/>
                  </a:schemeClr>
                </a:solidFill>
              </a:defRPr>
            </a:lvl1pPr>
          </a:lstStyle>
          <a:p>
            <a:pPr>
              <a:defRPr/>
            </a:pPr>
            <a:endParaRPr lang="en-US" dirty="0"/>
          </a:p>
        </p:txBody>
      </p:sp>
      <p:sp>
        <p:nvSpPr>
          <p:cNvPr id="7" name="Slide Number Placeholder 5">
            <a:extLst>
              <a:ext uri="{FF2B5EF4-FFF2-40B4-BE49-F238E27FC236}">
                <a16:creationId xmlns:a16="http://schemas.microsoft.com/office/drawing/2014/main" id="{49429FEC-4192-4FA0-8791-AB313E2D03D1}"/>
              </a:ext>
            </a:extLst>
          </p:cNvPr>
          <p:cNvSpPr>
            <a:spLocks noGrp="1"/>
          </p:cNvSpPr>
          <p:nvPr>
            <p:ph type="sldNum" sz="quarter" idx="16"/>
          </p:nvPr>
        </p:nvSpPr>
        <p:spPr/>
        <p:txBody>
          <a:bodyPr/>
          <a:lstStyle>
            <a:lvl1pPr>
              <a:defRPr>
                <a:solidFill>
                  <a:schemeClr val="bg1">
                    <a:lumMod val="50000"/>
                    <a:lumOff val="50000"/>
                  </a:schemeClr>
                </a:solidFill>
              </a:defRPr>
            </a:lvl1pPr>
          </a:lstStyle>
          <a:p>
            <a:fld id="{F71DEF4A-6F23-4FB9-B014-A97F14586AA5}" type="slidenum">
              <a:rPr lang="en-US" altLang="en-US" smtClean="0"/>
              <a:pPr/>
              <a:t>‹#›</a:t>
            </a:fld>
            <a:endParaRPr lang="en-US" altLang="en-US" dirty="0"/>
          </a:p>
        </p:txBody>
      </p:sp>
      <p:grpSp>
        <p:nvGrpSpPr>
          <p:cNvPr id="16" name="Group 15">
            <a:extLst>
              <a:ext uri="{FF2B5EF4-FFF2-40B4-BE49-F238E27FC236}">
                <a16:creationId xmlns:a16="http://schemas.microsoft.com/office/drawing/2014/main" id="{2361EB93-E6C1-4E07-B39D-E33E1E856F27}"/>
              </a:ext>
            </a:extLst>
          </p:cNvPr>
          <p:cNvGrpSpPr/>
          <p:nvPr userDrawn="1"/>
        </p:nvGrpSpPr>
        <p:grpSpPr>
          <a:xfrm>
            <a:off x="144063" y="6478440"/>
            <a:ext cx="819256" cy="225507"/>
            <a:chOff x="129007" y="9616786"/>
            <a:chExt cx="1595346" cy="439131"/>
          </a:xfrm>
          <a:solidFill>
            <a:schemeClr val="bg2"/>
          </a:solidFill>
        </p:grpSpPr>
        <p:sp>
          <p:nvSpPr>
            <p:cNvPr id="17" name="Freeform 7">
              <a:extLst>
                <a:ext uri="{FF2B5EF4-FFF2-40B4-BE49-F238E27FC236}">
                  <a16:creationId xmlns:a16="http://schemas.microsoft.com/office/drawing/2014/main" id="{A6423ACC-5BF8-4E3F-A91E-473AF363DE1E}"/>
                </a:ext>
              </a:extLst>
            </p:cNvPr>
            <p:cNvSpPr>
              <a:spLocks/>
            </p:cNvSpPr>
            <p:nvPr/>
          </p:nvSpPr>
          <p:spPr bwMode="auto">
            <a:xfrm>
              <a:off x="1334014" y="9618431"/>
              <a:ext cx="390339" cy="431456"/>
            </a:xfrm>
            <a:custGeom>
              <a:avLst/>
              <a:gdLst>
                <a:gd name="T0" fmla="*/ 1437 w 1484"/>
                <a:gd name="T1" fmla="*/ 328 h 1640"/>
                <a:gd name="T2" fmla="*/ 1484 w 1484"/>
                <a:gd name="T3" fmla="*/ 0 h 1640"/>
                <a:gd name="T4" fmla="*/ 227 w 1484"/>
                <a:gd name="T5" fmla="*/ 0 h 1640"/>
                <a:gd name="T6" fmla="*/ 0 w 1484"/>
                <a:gd name="T7" fmla="*/ 1640 h 1640"/>
                <a:gd name="T8" fmla="*/ 362 w 1484"/>
                <a:gd name="T9" fmla="*/ 1640 h 1640"/>
                <a:gd name="T10" fmla="*/ 451 w 1484"/>
                <a:gd name="T11" fmla="*/ 1005 h 1640"/>
                <a:gd name="T12" fmla="*/ 1237 w 1484"/>
                <a:gd name="T13" fmla="*/ 1005 h 1640"/>
                <a:gd name="T14" fmla="*/ 1282 w 1484"/>
                <a:gd name="T15" fmla="*/ 677 h 1640"/>
                <a:gd name="T16" fmla="*/ 496 w 1484"/>
                <a:gd name="T17" fmla="*/ 677 h 1640"/>
                <a:gd name="T18" fmla="*/ 545 w 1484"/>
                <a:gd name="T19" fmla="*/ 328 h 1640"/>
                <a:gd name="T20" fmla="*/ 1437 w 1484"/>
                <a:gd name="T21" fmla="*/ 328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4" h="1640">
                  <a:moveTo>
                    <a:pt x="1437" y="328"/>
                  </a:moveTo>
                  <a:lnTo>
                    <a:pt x="1484" y="0"/>
                  </a:lnTo>
                  <a:lnTo>
                    <a:pt x="227" y="0"/>
                  </a:lnTo>
                  <a:lnTo>
                    <a:pt x="0" y="1640"/>
                  </a:lnTo>
                  <a:lnTo>
                    <a:pt x="362" y="1640"/>
                  </a:lnTo>
                  <a:lnTo>
                    <a:pt x="451" y="1005"/>
                  </a:lnTo>
                  <a:lnTo>
                    <a:pt x="1237" y="1005"/>
                  </a:lnTo>
                  <a:lnTo>
                    <a:pt x="1282" y="677"/>
                  </a:lnTo>
                  <a:lnTo>
                    <a:pt x="496" y="677"/>
                  </a:lnTo>
                  <a:lnTo>
                    <a:pt x="545" y="328"/>
                  </a:lnTo>
                  <a:lnTo>
                    <a:pt x="1437" y="328"/>
                  </a:lnTo>
                  <a:close/>
                </a:path>
              </a:pathLst>
            </a:custGeom>
            <a:grpFill/>
            <a:ln w="0">
              <a:noFill/>
              <a:prstDash val="solid"/>
              <a:round/>
              <a:headEnd/>
              <a:tailEnd/>
            </a:ln>
          </p:spPr>
          <p:txBody>
            <a:bodyPr/>
            <a:lstStyle/>
            <a:p>
              <a:pPr fontAlgn="auto">
                <a:spcBef>
                  <a:spcPts val="0"/>
                </a:spcBef>
                <a:spcAft>
                  <a:spcPts val="0"/>
                </a:spcAft>
                <a:defRPr/>
              </a:pPr>
              <a:endParaRPr lang="en-US" sz="2400" dirty="0">
                <a:latin typeface="+mn-lt"/>
                <a:ea typeface="Arial" panose="020B0604020202020204" pitchFamily="34" charset="-128"/>
              </a:endParaRPr>
            </a:p>
          </p:txBody>
        </p:sp>
        <p:sp>
          <p:nvSpPr>
            <p:cNvPr id="18" name="Freeform 8">
              <a:extLst>
                <a:ext uri="{FF2B5EF4-FFF2-40B4-BE49-F238E27FC236}">
                  <a16:creationId xmlns:a16="http://schemas.microsoft.com/office/drawing/2014/main" id="{BFF2F8FD-A5BD-4468-8A06-ED0B538E8CA5}"/>
                </a:ext>
              </a:extLst>
            </p:cNvPr>
            <p:cNvSpPr>
              <a:spLocks/>
            </p:cNvSpPr>
            <p:nvPr/>
          </p:nvSpPr>
          <p:spPr bwMode="auto">
            <a:xfrm>
              <a:off x="932711" y="9617882"/>
              <a:ext cx="407882" cy="432004"/>
            </a:xfrm>
            <a:custGeom>
              <a:avLst/>
              <a:gdLst>
                <a:gd name="T0" fmla="*/ 1526 w 1549"/>
                <a:gd name="T1" fmla="*/ 546 h 1641"/>
                <a:gd name="T2" fmla="*/ 1528 w 1549"/>
                <a:gd name="T3" fmla="*/ 541 h 1641"/>
                <a:gd name="T4" fmla="*/ 1439 w 1549"/>
                <a:gd name="T5" fmla="*/ 166 h 1641"/>
                <a:gd name="T6" fmla="*/ 981 w 1549"/>
                <a:gd name="T7" fmla="*/ 0 h 1641"/>
                <a:gd name="T8" fmla="*/ 228 w 1549"/>
                <a:gd name="T9" fmla="*/ 0 h 1641"/>
                <a:gd name="T10" fmla="*/ 0 w 1549"/>
                <a:gd name="T11" fmla="*/ 1640 h 1641"/>
                <a:gd name="T12" fmla="*/ 363 w 1549"/>
                <a:gd name="T13" fmla="*/ 1640 h 1641"/>
                <a:gd name="T14" fmla="*/ 545 w 1549"/>
                <a:gd name="T15" fmla="*/ 326 h 1641"/>
                <a:gd name="T16" fmla="*/ 905 w 1549"/>
                <a:gd name="T17" fmla="*/ 326 h 1641"/>
                <a:gd name="T18" fmla="*/ 1158 w 1549"/>
                <a:gd name="T19" fmla="*/ 560 h 1641"/>
                <a:gd name="T20" fmla="*/ 1156 w 1549"/>
                <a:gd name="T21" fmla="*/ 565 h 1641"/>
                <a:gd name="T22" fmla="*/ 846 w 1549"/>
                <a:gd name="T23" fmla="*/ 798 h 1641"/>
                <a:gd name="T24" fmla="*/ 573 w 1549"/>
                <a:gd name="T25" fmla="*/ 798 h 1641"/>
                <a:gd name="T26" fmla="*/ 1000 w 1549"/>
                <a:gd name="T27" fmla="*/ 1641 h 1641"/>
                <a:gd name="T28" fmla="*/ 1424 w 1549"/>
                <a:gd name="T29" fmla="*/ 1641 h 1641"/>
                <a:gd name="T30" fmla="*/ 1103 w 1549"/>
                <a:gd name="T31" fmla="*/ 1055 h 1641"/>
                <a:gd name="T32" fmla="*/ 1526 w 1549"/>
                <a:gd name="T33" fmla="*/ 54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9" h="1641">
                  <a:moveTo>
                    <a:pt x="1526" y="546"/>
                  </a:moveTo>
                  <a:lnTo>
                    <a:pt x="1528" y="541"/>
                  </a:lnTo>
                  <a:cubicBezTo>
                    <a:pt x="1549" y="386"/>
                    <a:pt x="1518" y="258"/>
                    <a:pt x="1439" y="166"/>
                  </a:cubicBezTo>
                  <a:cubicBezTo>
                    <a:pt x="1345" y="59"/>
                    <a:pt x="1191" y="0"/>
                    <a:pt x="981" y="0"/>
                  </a:cubicBezTo>
                  <a:lnTo>
                    <a:pt x="228" y="0"/>
                  </a:lnTo>
                  <a:lnTo>
                    <a:pt x="0" y="1640"/>
                  </a:lnTo>
                  <a:lnTo>
                    <a:pt x="363" y="1640"/>
                  </a:lnTo>
                  <a:lnTo>
                    <a:pt x="545" y="326"/>
                  </a:lnTo>
                  <a:lnTo>
                    <a:pt x="905" y="326"/>
                  </a:lnTo>
                  <a:cubicBezTo>
                    <a:pt x="1081" y="326"/>
                    <a:pt x="1179" y="406"/>
                    <a:pt x="1158" y="560"/>
                  </a:cubicBezTo>
                  <a:lnTo>
                    <a:pt x="1156" y="565"/>
                  </a:lnTo>
                  <a:cubicBezTo>
                    <a:pt x="1138" y="703"/>
                    <a:pt x="1023" y="798"/>
                    <a:pt x="846" y="798"/>
                  </a:cubicBezTo>
                  <a:lnTo>
                    <a:pt x="573" y="798"/>
                  </a:lnTo>
                  <a:lnTo>
                    <a:pt x="1000" y="1641"/>
                  </a:lnTo>
                  <a:lnTo>
                    <a:pt x="1424" y="1641"/>
                  </a:lnTo>
                  <a:lnTo>
                    <a:pt x="1103" y="1055"/>
                  </a:lnTo>
                  <a:cubicBezTo>
                    <a:pt x="1323" y="978"/>
                    <a:pt x="1490" y="811"/>
                    <a:pt x="1526" y="546"/>
                  </a:cubicBezTo>
                  <a:close/>
                </a:path>
              </a:pathLst>
            </a:custGeom>
            <a:grpFill/>
            <a:ln w="0">
              <a:noFill/>
              <a:prstDash val="solid"/>
              <a:round/>
              <a:headEnd/>
              <a:tailEnd/>
            </a:ln>
          </p:spPr>
          <p:txBody>
            <a:bodyPr/>
            <a:lstStyle/>
            <a:p>
              <a:pPr fontAlgn="auto">
                <a:spcBef>
                  <a:spcPts val="0"/>
                </a:spcBef>
                <a:spcAft>
                  <a:spcPts val="0"/>
                </a:spcAft>
                <a:defRPr/>
              </a:pPr>
              <a:endParaRPr lang="en-US" sz="2400" dirty="0">
                <a:latin typeface="+mn-lt"/>
                <a:ea typeface="Arial" panose="020B0604020202020204" pitchFamily="34" charset="-128"/>
              </a:endParaRPr>
            </a:p>
          </p:txBody>
        </p:sp>
        <p:sp>
          <p:nvSpPr>
            <p:cNvPr id="19" name="Freeform 9">
              <a:extLst>
                <a:ext uri="{FF2B5EF4-FFF2-40B4-BE49-F238E27FC236}">
                  <a16:creationId xmlns:a16="http://schemas.microsoft.com/office/drawing/2014/main" id="{CD561DCF-3555-4AFA-954B-6E6BF1696ACE}"/>
                </a:ext>
              </a:extLst>
            </p:cNvPr>
            <p:cNvSpPr>
              <a:spLocks/>
            </p:cNvSpPr>
            <p:nvPr/>
          </p:nvSpPr>
          <p:spPr bwMode="auto">
            <a:xfrm>
              <a:off x="129007" y="9616786"/>
              <a:ext cx="816861" cy="439131"/>
            </a:xfrm>
            <a:custGeom>
              <a:avLst/>
              <a:gdLst>
                <a:gd name="T0" fmla="*/ 2278 w 3104"/>
                <a:gd name="T1" fmla="*/ 0 h 1669"/>
                <a:gd name="T2" fmla="*/ 528 w 3104"/>
                <a:gd name="T3" fmla="*/ 0 h 1669"/>
                <a:gd name="T4" fmla="*/ 488 w 3104"/>
                <a:gd name="T5" fmla="*/ 289 h 1669"/>
                <a:gd name="T6" fmla="*/ 909 w 3104"/>
                <a:gd name="T7" fmla="*/ 289 h 1669"/>
                <a:gd name="T8" fmla="*/ 801 w 3104"/>
                <a:gd name="T9" fmla="*/ 1061 h 1669"/>
                <a:gd name="T10" fmla="*/ 543 w 3104"/>
                <a:gd name="T11" fmla="*/ 1333 h 1669"/>
                <a:gd name="T12" fmla="*/ 264 w 3104"/>
                <a:gd name="T13" fmla="*/ 1169 h 1669"/>
                <a:gd name="T14" fmla="*/ 0 w 3104"/>
                <a:gd name="T15" fmla="*/ 1423 h 1669"/>
                <a:gd name="T16" fmla="*/ 505 w 3104"/>
                <a:gd name="T17" fmla="*/ 1669 h 1669"/>
                <a:gd name="T18" fmla="*/ 955 w 3104"/>
                <a:gd name="T19" fmla="*/ 1516 h 1669"/>
                <a:gd name="T20" fmla="*/ 1171 w 3104"/>
                <a:gd name="T21" fmla="*/ 1079 h 1669"/>
                <a:gd name="T22" fmla="*/ 1280 w 3104"/>
                <a:gd name="T23" fmla="*/ 295 h 1669"/>
                <a:gd name="T24" fmla="*/ 1281 w 3104"/>
                <a:gd name="T25" fmla="*/ 295 h 1669"/>
                <a:gd name="T26" fmla="*/ 1281 w 3104"/>
                <a:gd name="T27" fmla="*/ 299 h 1669"/>
                <a:gd name="T28" fmla="*/ 2236 w 3104"/>
                <a:gd name="T29" fmla="*/ 299 h 1669"/>
                <a:gd name="T30" fmla="*/ 2661 w 3104"/>
                <a:gd name="T31" fmla="*/ 820 h 1669"/>
                <a:gd name="T32" fmla="*/ 2660 w 3104"/>
                <a:gd name="T33" fmla="*/ 825 h 1669"/>
                <a:gd name="T34" fmla="*/ 2095 w 3104"/>
                <a:gd name="T35" fmla="*/ 1315 h 1669"/>
                <a:gd name="T36" fmla="*/ 1781 w 3104"/>
                <a:gd name="T37" fmla="*/ 1315 h 1669"/>
                <a:gd name="T38" fmla="*/ 1907 w 3104"/>
                <a:gd name="T39" fmla="*/ 406 h 1669"/>
                <a:gd name="T40" fmla="*/ 1530 w 3104"/>
                <a:gd name="T41" fmla="*/ 406 h 1669"/>
                <a:gd name="T42" fmla="*/ 1406 w 3104"/>
                <a:gd name="T43" fmla="*/ 671 h 1669"/>
                <a:gd name="T44" fmla="*/ 1541 w 3104"/>
                <a:gd name="T45" fmla="*/ 671 h 1669"/>
                <a:gd name="T46" fmla="*/ 1406 w 3104"/>
                <a:gd name="T47" fmla="*/ 1640 h 1669"/>
                <a:gd name="T48" fmla="*/ 2049 w 3104"/>
                <a:gd name="T49" fmla="*/ 1640 h 1669"/>
                <a:gd name="T50" fmla="*/ 3039 w 3104"/>
                <a:gd name="T51" fmla="*/ 820 h 1669"/>
                <a:gd name="T52" fmla="*/ 3040 w 3104"/>
                <a:gd name="T53" fmla="*/ 815 h 1669"/>
                <a:gd name="T54" fmla="*/ 2278 w 3104"/>
                <a:gd name="T55" fmla="*/ 0 h 1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04" h="1669">
                  <a:moveTo>
                    <a:pt x="2278" y="0"/>
                  </a:moveTo>
                  <a:lnTo>
                    <a:pt x="528" y="0"/>
                  </a:lnTo>
                  <a:lnTo>
                    <a:pt x="488" y="289"/>
                  </a:lnTo>
                  <a:lnTo>
                    <a:pt x="909" y="289"/>
                  </a:lnTo>
                  <a:lnTo>
                    <a:pt x="801" y="1061"/>
                  </a:lnTo>
                  <a:cubicBezTo>
                    <a:pt x="775" y="1251"/>
                    <a:pt x="679" y="1333"/>
                    <a:pt x="543" y="1333"/>
                  </a:cubicBezTo>
                  <a:cubicBezTo>
                    <a:pt x="427" y="1333"/>
                    <a:pt x="344" y="1271"/>
                    <a:pt x="264" y="1169"/>
                  </a:cubicBezTo>
                  <a:lnTo>
                    <a:pt x="0" y="1423"/>
                  </a:lnTo>
                  <a:cubicBezTo>
                    <a:pt x="95" y="1556"/>
                    <a:pt x="249" y="1669"/>
                    <a:pt x="505" y="1669"/>
                  </a:cubicBezTo>
                  <a:cubicBezTo>
                    <a:pt x="684" y="1669"/>
                    <a:pt x="840" y="1618"/>
                    <a:pt x="955" y="1516"/>
                  </a:cubicBezTo>
                  <a:cubicBezTo>
                    <a:pt x="1068" y="1418"/>
                    <a:pt x="1144" y="1273"/>
                    <a:pt x="1171" y="1079"/>
                  </a:cubicBezTo>
                  <a:lnTo>
                    <a:pt x="1280" y="295"/>
                  </a:lnTo>
                  <a:lnTo>
                    <a:pt x="1281" y="295"/>
                  </a:lnTo>
                  <a:lnTo>
                    <a:pt x="1281" y="299"/>
                  </a:lnTo>
                  <a:lnTo>
                    <a:pt x="2236" y="299"/>
                  </a:lnTo>
                  <a:cubicBezTo>
                    <a:pt x="2533" y="299"/>
                    <a:pt x="2701" y="530"/>
                    <a:pt x="2661" y="820"/>
                  </a:cubicBezTo>
                  <a:lnTo>
                    <a:pt x="2660" y="825"/>
                  </a:lnTo>
                  <a:cubicBezTo>
                    <a:pt x="2620" y="1115"/>
                    <a:pt x="2391" y="1315"/>
                    <a:pt x="2095" y="1315"/>
                  </a:cubicBezTo>
                  <a:lnTo>
                    <a:pt x="1781" y="1315"/>
                  </a:lnTo>
                  <a:lnTo>
                    <a:pt x="1907" y="406"/>
                  </a:lnTo>
                  <a:lnTo>
                    <a:pt x="1530" y="406"/>
                  </a:lnTo>
                  <a:lnTo>
                    <a:pt x="1406" y="671"/>
                  </a:lnTo>
                  <a:lnTo>
                    <a:pt x="1541" y="671"/>
                  </a:lnTo>
                  <a:lnTo>
                    <a:pt x="1406" y="1640"/>
                  </a:lnTo>
                  <a:lnTo>
                    <a:pt x="2049" y="1640"/>
                  </a:lnTo>
                  <a:cubicBezTo>
                    <a:pt x="2567" y="1640"/>
                    <a:pt x="2975" y="1281"/>
                    <a:pt x="3039" y="820"/>
                  </a:cubicBezTo>
                  <a:lnTo>
                    <a:pt x="3040" y="815"/>
                  </a:lnTo>
                  <a:cubicBezTo>
                    <a:pt x="3104" y="354"/>
                    <a:pt x="2795" y="0"/>
                    <a:pt x="2278" y="0"/>
                  </a:cubicBezTo>
                  <a:close/>
                </a:path>
              </a:pathLst>
            </a:custGeom>
            <a:grpFill/>
            <a:ln w="0">
              <a:noFill/>
              <a:prstDash val="solid"/>
              <a:round/>
              <a:headEnd/>
              <a:tailEnd/>
            </a:ln>
          </p:spPr>
          <p:txBody>
            <a:bodyPr/>
            <a:lstStyle/>
            <a:p>
              <a:pPr fontAlgn="auto">
                <a:spcBef>
                  <a:spcPts val="0"/>
                </a:spcBef>
                <a:spcAft>
                  <a:spcPts val="0"/>
                </a:spcAft>
                <a:defRPr/>
              </a:pPr>
              <a:endParaRPr lang="en-US" sz="2400" dirty="0">
                <a:latin typeface="+mn-lt"/>
                <a:ea typeface="Arial" panose="020B0604020202020204" pitchFamily="34" charset="-128"/>
              </a:endParaRPr>
            </a:p>
          </p:txBody>
        </p:sp>
      </p:grpSp>
      <p:cxnSp>
        <p:nvCxnSpPr>
          <p:cNvPr id="23" name="Straight Connector 22">
            <a:extLst>
              <a:ext uri="{FF2B5EF4-FFF2-40B4-BE49-F238E27FC236}">
                <a16:creationId xmlns:a16="http://schemas.microsoft.com/office/drawing/2014/main" id="{56DF5641-EFE9-4113-AEB4-55BE1FE6FE1C}"/>
              </a:ext>
            </a:extLst>
          </p:cNvPr>
          <p:cNvCxnSpPr>
            <a:cxnSpLocks/>
          </p:cNvCxnSpPr>
          <p:nvPr userDrawn="1"/>
        </p:nvCxnSpPr>
        <p:spPr>
          <a:xfrm>
            <a:off x="11582400" y="6396567"/>
            <a:ext cx="6096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427548" y="-189187"/>
            <a:ext cx="7205665" cy="7047187"/>
          </a:xfrm>
          <a:prstGeom prst="rect">
            <a:avLst/>
          </a:prstGeom>
        </p:spPr>
      </p:pic>
    </p:spTree>
    <p:extLst>
      <p:ext uri="{BB962C8B-B14F-4D97-AF65-F5344CB8AC3E}">
        <p14:creationId xmlns:p14="http://schemas.microsoft.com/office/powerpoint/2010/main" val="108134544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Divider - Blue Headline Only">
    <p:bg>
      <p:bgPr>
        <a:solidFill>
          <a:schemeClr val="tx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29041" t="5005" r="-1" b="-7497"/>
          <a:stretch/>
        </p:blipFill>
        <p:spPr>
          <a:xfrm>
            <a:off x="0" y="1"/>
            <a:ext cx="7861737" cy="5857347"/>
          </a:xfrm>
          <a:prstGeom prst="rect">
            <a:avLst/>
          </a:prstGeom>
        </p:spPr>
      </p:pic>
      <p:sp>
        <p:nvSpPr>
          <p:cNvPr id="2" name="Title 1"/>
          <p:cNvSpPr>
            <a:spLocks noGrp="1"/>
          </p:cNvSpPr>
          <p:nvPr>
            <p:ph type="title" hasCustomPrompt="1"/>
          </p:nvPr>
        </p:nvSpPr>
        <p:spPr>
          <a:xfrm>
            <a:off x="863097" y="847607"/>
            <a:ext cx="5597084" cy="2833643"/>
          </a:xfrm>
        </p:spPr>
        <p:txBody>
          <a:bodyPr/>
          <a:lstStyle>
            <a:lvl1pPr algn="l">
              <a:defRPr sz="3600" b="0" cap="none" baseline="0">
                <a:solidFill>
                  <a:schemeClr val="tx1"/>
                </a:solidFill>
              </a:defRPr>
            </a:lvl1pPr>
          </a:lstStyle>
          <a:p>
            <a:r>
              <a:rPr lang="en-US" dirty="0"/>
              <a:t>THIS IS A DIVIDER SLIDE. TYPE IN ALL CAPS. MAX 75 CHAR. 28PT</a:t>
            </a:r>
          </a:p>
        </p:txBody>
      </p:sp>
      <p:sp>
        <p:nvSpPr>
          <p:cNvPr id="5" name="Date Placeholder 3">
            <a:extLst>
              <a:ext uri="{FF2B5EF4-FFF2-40B4-BE49-F238E27FC236}">
                <a16:creationId xmlns:a16="http://schemas.microsoft.com/office/drawing/2014/main" id="{ADBCD3F5-D3ED-46E7-82BC-0C7893535C3B}"/>
              </a:ext>
            </a:extLst>
          </p:cNvPr>
          <p:cNvSpPr>
            <a:spLocks noGrp="1"/>
          </p:cNvSpPr>
          <p:nvPr>
            <p:ph type="dt" sz="half" idx="14"/>
          </p:nvPr>
        </p:nvSpPr>
        <p:spPr/>
        <p:txBody>
          <a:bodyPr/>
          <a:lstStyle>
            <a:lvl1pPr>
              <a:defRPr>
                <a:solidFill>
                  <a:schemeClr val="bg1">
                    <a:lumMod val="50000"/>
                    <a:lumOff val="50000"/>
                  </a:schemeClr>
                </a:solidFill>
              </a:defRPr>
            </a:lvl1pPr>
          </a:lstStyle>
          <a:p>
            <a:fld id="{47CC3BC3-0A8F-4345-8C32-8A5DB34080CA}" type="datetime1">
              <a:rPr lang="en-US" altLang="en-US" smtClean="0"/>
              <a:pPr/>
              <a:t>5/19/2022</a:t>
            </a:fld>
            <a:endParaRPr lang="en-US" altLang="en-US" dirty="0"/>
          </a:p>
        </p:txBody>
      </p:sp>
      <p:sp>
        <p:nvSpPr>
          <p:cNvPr id="6" name="Footer Placeholder 4">
            <a:extLst>
              <a:ext uri="{FF2B5EF4-FFF2-40B4-BE49-F238E27FC236}">
                <a16:creationId xmlns:a16="http://schemas.microsoft.com/office/drawing/2014/main" id="{98F96925-F704-4652-A640-422FD032D5C3}"/>
              </a:ext>
            </a:extLst>
          </p:cNvPr>
          <p:cNvSpPr>
            <a:spLocks noGrp="1"/>
          </p:cNvSpPr>
          <p:nvPr>
            <p:ph type="ftr" sz="quarter" idx="15"/>
          </p:nvPr>
        </p:nvSpPr>
        <p:spPr/>
        <p:txBody>
          <a:bodyPr/>
          <a:lstStyle>
            <a:lvl1pPr>
              <a:defRPr>
                <a:solidFill>
                  <a:schemeClr val="bg1">
                    <a:lumMod val="50000"/>
                    <a:lumOff val="50000"/>
                  </a:schemeClr>
                </a:solidFill>
              </a:defRPr>
            </a:lvl1pPr>
          </a:lstStyle>
          <a:p>
            <a:pPr>
              <a:defRPr/>
            </a:pPr>
            <a:endParaRPr lang="en-US" dirty="0"/>
          </a:p>
        </p:txBody>
      </p:sp>
      <p:sp>
        <p:nvSpPr>
          <p:cNvPr id="7" name="Slide Number Placeholder 5">
            <a:extLst>
              <a:ext uri="{FF2B5EF4-FFF2-40B4-BE49-F238E27FC236}">
                <a16:creationId xmlns:a16="http://schemas.microsoft.com/office/drawing/2014/main" id="{49429FEC-4192-4FA0-8791-AB313E2D03D1}"/>
              </a:ext>
            </a:extLst>
          </p:cNvPr>
          <p:cNvSpPr>
            <a:spLocks noGrp="1"/>
          </p:cNvSpPr>
          <p:nvPr>
            <p:ph type="sldNum" sz="quarter" idx="16"/>
          </p:nvPr>
        </p:nvSpPr>
        <p:spPr/>
        <p:txBody>
          <a:bodyPr/>
          <a:lstStyle>
            <a:lvl1pPr>
              <a:defRPr>
                <a:solidFill>
                  <a:schemeClr val="bg1">
                    <a:lumMod val="50000"/>
                    <a:lumOff val="50000"/>
                  </a:schemeClr>
                </a:solidFill>
              </a:defRPr>
            </a:lvl1pPr>
          </a:lstStyle>
          <a:p>
            <a:fld id="{F71DEF4A-6F23-4FB9-B014-A97F14586AA5}" type="slidenum">
              <a:rPr lang="en-US" altLang="en-US" smtClean="0"/>
              <a:pPr/>
              <a:t>‹#›</a:t>
            </a:fld>
            <a:endParaRPr lang="en-US" altLang="en-US" dirty="0"/>
          </a:p>
        </p:txBody>
      </p:sp>
      <p:grpSp>
        <p:nvGrpSpPr>
          <p:cNvPr id="16" name="Group 15">
            <a:extLst>
              <a:ext uri="{FF2B5EF4-FFF2-40B4-BE49-F238E27FC236}">
                <a16:creationId xmlns:a16="http://schemas.microsoft.com/office/drawing/2014/main" id="{2361EB93-E6C1-4E07-B39D-E33E1E856F27}"/>
              </a:ext>
            </a:extLst>
          </p:cNvPr>
          <p:cNvGrpSpPr/>
          <p:nvPr userDrawn="1"/>
        </p:nvGrpSpPr>
        <p:grpSpPr>
          <a:xfrm>
            <a:off x="144063" y="6478440"/>
            <a:ext cx="819256" cy="225507"/>
            <a:chOff x="129007" y="9616786"/>
            <a:chExt cx="1595346" cy="439131"/>
          </a:xfrm>
          <a:solidFill>
            <a:schemeClr val="bg2"/>
          </a:solidFill>
        </p:grpSpPr>
        <p:sp>
          <p:nvSpPr>
            <p:cNvPr id="17" name="Freeform 7">
              <a:extLst>
                <a:ext uri="{FF2B5EF4-FFF2-40B4-BE49-F238E27FC236}">
                  <a16:creationId xmlns:a16="http://schemas.microsoft.com/office/drawing/2014/main" id="{A6423ACC-5BF8-4E3F-A91E-473AF363DE1E}"/>
                </a:ext>
              </a:extLst>
            </p:cNvPr>
            <p:cNvSpPr>
              <a:spLocks/>
            </p:cNvSpPr>
            <p:nvPr/>
          </p:nvSpPr>
          <p:spPr bwMode="auto">
            <a:xfrm>
              <a:off x="1334014" y="9618431"/>
              <a:ext cx="390339" cy="431456"/>
            </a:xfrm>
            <a:custGeom>
              <a:avLst/>
              <a:gdLst>
                <a:gd name="T0" fmla="*/ 1437 w 1484"/>
                <a:gd name="T1" fmla="*/ 328 h 1640"/>
                <a:gd name="T2" fmla="*/ 1484 w 1484"/>
                <a:gd name="T3" fmla="*/ 0 h 1640"/>
                <a:gd name="T4" fmla="*/ 227 w 1484"/>
                <a:gd name="T5" fmla="*/ 0 h 1640"/>
                <a:gd name="T6" fmla="*/ 0 w 1484"/>
                <a:gd name="T7" fmla="*/ 1640 h 1640"/>
                <a:gd name="T8" fmla="*/ 362 w 1484"/>
                <a:gd name="T9" fmla="*/ 1640 h 1640"/>
                <a:gd name="T10" fmla="*/ 451 w 1484"/>
                <a:gd name="T11" fmla="*/ 1005 h 1640"/>
                <a:gd name="T12" fmla="*/ 1237 w 1484"/>
                <a:gd name="T13" fmla="*/ 1005 h 1640"/>
                <a:gd name="T14" fmla="*/ 1282 w 1484"/>
                <a:gd name="T15" fmla="*/ 677 h 1640"/>
                <a:gd name="T16" fmla="*/ 496 w 1484"/>
                <a:gd name="T17" fmla="*/ 677 h 1640"/>
                <a:gd name="T18" fmla="*/ 545 w 1484"/>
                <a:gd name="T19" fmla="*/ 328 h 1640"/>
                <a:gd name="T20" fmla="*/ 1437 w 1484"/>
                <a:gd name="T21" fmla="*/ 328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4" h="1640">
                  <a:moveTo>
                    <a:pt x="1437" y="328"/>
                  </a:moveTo>
                  <a:lnTo>
                    <a:pt x="1484" y="0"/>
                  </a:lnTo>
                  <a:lnTo>
                    <a:pt x="227" y="0"/>
                  </a:lnTo>
                  <a:lnTo>
                    <a:pt x="0" y="1640"/>
                  </a:lnTo>
                  <a:lnTo>
                    <a:pt x="362" y="1640"/>
                  </a:lnTo>
                  <a:lnTo>
                    <a:pt x="451" y="1005"/>
                  </a:lnTo>
                  <a:lnTo>
                    <a:pt x="1237" y="1005"/>
                  </a:lnTo>
                  <a:lnTo>
                    <a:pt x="1282" y="677"/>
                  </a:lnTo>
                  <a:lnTo>
                    <a:pt x="496" y="677"/>
                  </a:lnTo>
                  <a:lnTo>
                    <a:pt x="545" y="328"/>
                  </a:lnTo>
                  <a:lnTo>
                    <a:pt x="1437" y="328"/>
                  </a:lnTo>
                  <a:close/>
                </a:path>
              </a:pathLst>
            </a:custGeom>
            <a:grpFill/>
            <a:ln w="0">
              <a:noFill/>
              <a:prstDash val="solid"/>
              <a:round/>
              <a:headEnd/>
              <a:tailEnd/>
            </a:ln>
          </p:spPr>
          <p:txBody>
            <a:bodyPr/>
            <a:lstStyle/>
            <a:p>
              <a:pPr fontAlgn="auto">
                <a:spcBef>
                  <a:spcPts val="0"/>
                </a:spcBef>
                <a:spcAft>
                  <a:spcPts val="0"/>
                </a:spcAft>
                <a:defRPr/>
              </a:pPr>
              <a:endParaRPr lang="en-US" sz="2400" dirty="0">
                <a:latin typeface="+mn-lt"/>
                <a:ea typeface="Arial" panose="020B0604020202020204" pitchFamily="34" charset="-128"/>
              </a:endParaRPr>
            </a:p>
          </p:txBody>
        </p:sp>
        <p:sp>
          <p:nvSpPr>
            <p:cNvPr id="18" name="Freeform 8">
              <a:extLst>
                <a:ext uri="{FF2B5EF4-FFF2-40B4-BE49-F238E27FC236}">
                  <a16:creationId xmlns:a16="http://schemas.microsoft.com/office/drawing/2014/main" id="{BFF2F8FD-A5BD-4468-8A06-ED0B538E8CA5}"/>
                </a:ext>
              </a:extLst>
            </p:cNvPr>
            <p:cNvSpPr>
              <a:spLocks/>
            </p:cNvSpPr>
            <p:nvPr/>
          </p:nvSpPr>
          <p:spPr bwMode="auto">
            <a:xfrm>
              <a:off x="932711" y="9617882"/>
              <a:ext cx="407882" cy="432004"/>
            </a:xfrm>
            <a:custGeom>
              <a:avLst/>
              <a:gdLst>
                <a:gd name="T0" fmla="*/ 1526 w 1549"/>
                <a:gd name="T1" fmla="*/ 546 h 1641"/>
                <a:gd name="T2" fmla="*/ 1528 w 1549"/>
                <a:gd name="T3" fmla="*/ 541 h 1641"/>
                <a:gd name="T4" fmla="*/ 1439 w 1549"/>
                <a:gd name="T5" fmla="*/ 166 h 1641"/>
                <a:gd name="T6" fmla="*/ 981 w 1549"/>
                <a:gd name="T7" fmla="*/ 0 h 1641"/>
                <a:gd name="T8" fmla="*/ 228 w 1549"/>
                <a:gd name="T9" fmla="*/ 0 h 1641"/>
                <a:gd name="T10" fmla="*/ 0 w 1549"/>
                <a:gd name="T11" fmla="*/ 1640 h 1641"/>
                <a:gd name="T12" fmla="*/ 363 w 1549"/>
                <a:gd name="T13" fmla="*/ 1640 h 1641"/>
                <a:gd name="T14" fmla="*/ 545 w 1549"/>
                <a:gd name="T15" fmla="*/ 326 h 1641"/>
                <a:gd name="T16" fmla="*/ 905 w 1549"/>
                <a:gd name="T17" fmla="*/ 326 h 1641"/>
                <a:gd name="T18" fmla="*/ 1158 w 1549"/>
                <a:gd name="T19" fmla="*/ 560 h 1641"/>
                <a:gd name="T20" fmla="*/ 1156 w 1549"/>
                <a:gd name="T21" fmla="*/ 565 h 1641"/>
                <a:gd name="T22" fmla="*/ 846 w 1549"/>
                <a:gd name="T23" fmla="*/ 798 h 1641"/>
                <a:gd name="T24" fmla="*/ 573 w 1549"/>
                <a:gd name="T25" fmla="*/ 798 h 1641"/>
                <a:gd name="T26" fmla="*/ 1000 w 1549"/>
                <a:gd name="T27" fmla="*/ 1641 h 1641"/>
                <a:gd name="T28" fmla="*/ 1424 w 1549"/>
                <a:gd name="T29" fmla="*/ 1641 h 1641"/>
                <a:gd name="T30" fmla="*/ 1103 w 1549"/>
                <a:gd name="T31" fmla="*/ 1055 h 1641"/>
                <a:gd name="T32" fmla="*/ 1526 w 1549"/>
                <a:gd name="T33" fmla="*/ 54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9" h="1641">
                  <a:moveTo>
                    <a:pt x="1526" y="546"/>
                  </a:moveTo>
                  <a:lnTo>
                    <a:pt x="1528" y="541"/>
                  </a:lnTo>
                  <a:cubicBezTo>
                    <a:pt x="1549" y="386"/>
                    <a:pt x="1518" y="258"/>
                    <a:pt x="1439" y="166"/>
                  </a:cubicBezTo>
                  <a:cubicBezTo>
                    <a:pt x="1345" y="59"/>
                    <a:pt x="1191" y="0"/>
                    <a:pt x="981" y="0"/>
                  </a:cubicBezTo>
                  <a:lnTo>
                    <a:pt x="228" y="0"/>
                  </a:lnTo>
                  <a:lnTo>
                    <a:pt x="0" y="1640"/>
                  </a:lnTo>
                  <a:lnTo>
                    <a:pt x="363" y="1640"/>
                  </a:lnTo>
                  <a:lnTo>
                    <a:pt x="545" y="326"/>
                  </a:lnTo>
                  <a:lnTo>
                    <a:pt x="905" y="326"/>
                  </a:lnTo>
                  <a:cubicBezTo>
                    <a:pt x="1081" y="326"/>
                    <a:pt x="1179" y="406"/>
                    <a:pt x="1158" y="560"/>
                  </a:cubicBezTo>
                  <a:lnTo>
                    <a:pt x="1156" y="565"/>
                  </a:lnTo>
                  <a:cubicBezTo>
                    <a:pt x="1138" y="703"/>
                    <a:pt x="1023" y="798"/>
                    <a:pt x="846" y="798"/>
                  </a:cubicBezTo>
                  <a:lnTo>
                    <a:pt x="573" y="798"/>
                  </a:lnTo>
                  <a:lnTo>
                    <a:pt x="1000" y="1641"/>
                  </a:lnTo>
                  <a:lnTo>
                    <a:pt x="1424" y="1641"/>
                  </a:lnTo>
                  <a:lnTo>
                    <a:pt x="1103" y="1055"/>
                  </a:lnTo>
                  <a:cubicBezTo>
                    <a:pt x="1323" y="978"/>
                    <a:pt x="1490" y="811"/>
                    <a:pt x="1526" y="546"/>
                  </a:cubicBezTo>
                  <a:close/>
                </a:path>
              </a:pathLst>
            </a:custGeom>
            <a:grpFill/>
            <a:ln w="0">
              <a:noFill/>
              <a:prstDash val="solid"/>
              <a:round/>
              <a:headEnd/>
              <a:tailEnd/>
            </a:ln>
          </p:spPr>
          <p:txBody>
            <a:bodyPr/>
            <a:lstStyle/>
            <a:p>
              <a:pPr fontAlgn="auto">
                <a:spcBef>
                  <a:spcPts val="0"/>
                </a:spcBef>
                <a:spcAft>
                  <a:spcPts val="0"/>
                </a:spcAft>
                <a:defRPr/>
              </a:pPr>
              <a:endParaRPr lang="en-US" sz="2400" dirty="0">
                <a:latin typeface="+mn-lt"/>
                <a:ea typeface="Arial" panose="020B0604020202020204" pitchFamily="34" charset="-128"/>
              </a:endParaRPr>
            </a:p>
          </p:txBody>
        </p:sp>
        <p:sp>
          <p:nvSpPr>
            <p:cNvPr id="19" name="Freeform 9">
              <a:extLst>
                <a:ext uri="{FF2B5EF4-FFF2-40B4-BE49-F238E27FC236}">
                  <a16:creationId xmlns:a16="http://schemas.microsoft.com/office/drawing/2014/main" id="{CD561DCF-3555-4AFA-954B-6E6BF1696ACE}"/>
                </a:ext>
              </a:extLst>
            </p:cNvPr>
            <p:cNvSpPr>
              <a:spLocks/>
            </p:cNvSpPr>
            <p:nvPr/>
          </p:nvSpPr>
          <p:spPr bwMode="auto">
            <a:xfrm>
              <a:off x="129007" y="9616786"/>
              <a:ext cx="816861" cy="439131"/>
            </a:xfrm>
            <a:custGeom>
              <a:avLst/>
              <a:gdLst>
                <a:gd name="T0" fmla="*/ 2278 w 3104"/>
                <a:gd name="T1" fmla="*/ 0 h 1669"/>
                <a:gd name="T2" fmla="*/ 528 w 3104"/>
                <a:gd name="T3" fmla="*/ 0 h 1669"/>
                <a:gd name="T4" fmla="*/ 488 w 3104"/>
                <a:gd name="T5" fmla="*/ 289 h 1669"/>
                <a:gd name="T6" fmla="*/ 909 w 3104"/>
                <a:gd name="T7" fmla="*/ 289 h 1669"/>
                <a:gd name="T8" fmla="*/ 801 w 3104"/>
                <a:gd name="T9" fmla="*/ 1061 h 1669"/>
                <a:gd name="T10" fmla="*/ 543 w 3104"/>
                <a:gd name="T11" fmla="*/ 1333 h 1669"/>
                <a:gd name="T12" fmla="*/ 264 w 3104"/>
                <a:gd name="T13" fmla="*/ 1169 h 1669"/>
                <a:gd name="T14" fmla="*/ 0 w 3104"/>
                <a:gd name="T15" fmla="*/ 1423 h 1669"/>
                <a:gd name="T16" fmla="*/ 505 w 3104"/>
                <a:gd name="T17" fmla="*/ 1669 h 1669"/>
                <a:gd name="T18" fmla="*/ 955 w 3104"/>
                <a:gd name="T19" fmla="*/ 1516 h 1669"/>
                <a:gd name="T20" fmla="*/ 1171 w 3104"/>
                <a:gd name="T21" fmla="*/ 1079 h 1669"/>
                <a:gd name="T22" fmla="*/ 1280 w 3104"/>
                <a:gd name="T23" fmla="*/ 295 h 1669"/>
                <a:gd name="T24" fmla="*/ 1281 w 3104"/>
                <a:gd name="T25" fmla="*/ 295 h 1669"/>
                <a:gd name="T26" fmla="*/ 1281 w 3104"/>
                <a:gd name="T27" fmla="*/ 299 h 1669"/>
                <a:gd name="T28" fmla="*/ 2236 w 3104"/>
                <a:gd name="T29" fmla="*/ 299 h 1669"/>
                <a:gd name="T30" fmla="*/ 2661 w 3104"/>
                <a:gd name="T31" fmla="*/ 820 h 1669"/>
                <a:gd name="T32" fmla="*/ 2660 w 3104"/>
                <a:gd name="T33" fmla="*/ 825 h 1669"/>
                <a:gd name="T34" fmla="*/ 2095 w 3104"/>
                <a:gd name="T35" fmla="*/ 1315 h 1669"/>
                <a:gd name="T36" fmla="*/ 1781 w 3104"/>
                <a:gd name="T37" fmla="*/ 1315 h 1669"/>
                <a:gd name="T38" fmla="*/ 1907 w 3104"/>
                <a:gd name="T39" fmla="*/ 406 h 1669"/>
                <a:gd name="T40" fmla="*/ 1530 w 3104"/>
                <a:gd name="T41" fmla="*/ 406 h 1669"/>
                <a:gd name="T42" fmla="*/ 1406 w 3104"/>
                <a:gd name="T43" fmla="*/ 671 h 1669"/>
                <a:gd name="T44" fmla="*/ 1541 w 3104"/>
                <a:gd name="T45" fmla="*/ 671 h 1669"/>
                <a:gd name="T46" fmla="*/ 1406 w 3104"/>
                <a:gd name="T47" fmla="*/ 1640 h 1669"/>
                <a:gd name="T48" fmla="*/ 2049 w 3104"/>
                <a:gd name="T49" fmla="*/ 1640 h 1669"/>
                <a:gd name="T50" fmla="*/ 3039 w 3104"/>
                <a:gd name="T51" fmla="*/ 820 h 1669"/>
                <a:gd name="T52" fmla="*/ 3040 w 3104"/>
                <a:gd name="T53" fmla="*/ 815 h 1669"/>
                <a:gd name="T54" fmla="*/ 2278 w 3104"/>
                <a:gd name="T55" fmla="*/ 0 h 1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04" h="1669">
                  <a:moveTo>
                    <a:pt x="2278" y="0"/>
                  </a:moveTo>
                  <a:lnTo>
                    <a:pt x="528" y="0"/>
                  </a:lnTo>
                  <a:lnTo>
                    <a:pt x="488" y="289"/>
                  </a:lnTo>
                  <a:lnTo>
                    <a:pt x="909" y="289"/>
                  </a:lnTo>
                  <a:lnTo>
                    <a:pt x="801" y="1061"/>
                  </a:lnTo>
                  <a:cubicBezTo>
                    <a:pt x="775" y="1251"/>
                    <a:pt x="679" y="1333"/>
                    <a:pt x="543" y="1333"/>
                  </a:cubicBezTo>
                  <a:cubicBezTo>
                    <a:pt x="427" y="1333"/>
                    <a:pt x="344" y="1271"/>
                    <a:pt x="264" y="1169"/>
                  </a:cubicBezTo>
                  <a:lnTo>
                    <a:pt x="0" y="1423"/>
                  </a:lnTo>
                  <a:cubicBezTo>
                    <a:pt x="95" y="1556"/>
                    <a:pt x="249" y="1669"/>
                    <a:pt x="505" y="1669"/>
                  </a:cubicBezTo>
                  <a:cubicBezTo>
                    <a:pt x="684" y="1669"/>
                    <a:pt x="840" y="1618"/>
                    <a:pt x="955" y="1516"/>
                  </a:cubicBezTo>
                  <a:cubicBezTo>
                    <a:pt x="1068" y="1418"/>
                    <a:pt x="1144" y="1273"/>
                    <a:pt x="1171" y="1079"/>
                  </a:cubicBezTo>
                  <a:lnTo>
                    <a:pt x="1280" y="295"/>
                  </a:lnTo>
                  <a:lnTo>
                    <a:pt x="1281" y="295"/>
                  </a:lnTo>
                  <a:lnTo>
                    <a:pt x="1281" y="299"/>
                  </a:lnTo>
                  <a:lnTo>
                    <a:pt x="2236" y="299"/>
                  </a:lnTo>
                  <a:cubicBezTo>
                    <a:pt x="2533" y="299"/>
                    <a:pt x="2701" y="530"/>
                    <a:pt x="2661" y="820"/>
                  </a:cubicBezTo>
                  <a:lnTo>
                    <a:pt x="2660" y="825"/>
                  </a:lnTo>
                  <a:cubicBezTo>
                    <a:pt x="2620" y="1115"/>
                    <a:pt x="2391" y="1315"/>
                    <a:pt x="2095" y="1315"/>
                  </a:cubicBezTo>
                  <a:lnTo>
                    <a:pt x="1781" y="1315"/>
                  </a:lnTo>
                  <a:lnTo>
                    <a:pt x="1907" y="406"/>
                  </a:lnTo>
                  <a:lnTo>
                    <a:pt x="1530" y="406"/>
                  </a:lnTo>
                  <a:lnTo>
                    <a:pt x="1406" y="671"/>
                  </a:lnTo>
                  <a:lnTo>
                    <a:pt x="1541" y="671"/>
                  </a:lnTo>
                  <a:lnTo>
                    <a:pt x="1406" y="1640"/>
                  </a:lnTo>
                  <a:lnTo>
                    <a:pt x="2049" y="1640"/>
                  </a:lnTo>
                  <a:cubicBezTo>
                    <a:pt x="2567" y="1640"/>
                    <a:pt x="2975" y="1281"/>
                    <a:pt x="3039" y="820"/>
                  </a:cubicBezTo>
                  <a:lnTo>
                    <a:pt x="3040" y="815"/>
                  </a:lnTo>
                  <a:cubicBezTo>
                    <a:pt x="3104" y="354"/>
                    <a:pt x="2795" y="0"/>
                    <a:pt x="2278" y="0"/>
                  </a:cubicBezTo>
                  <a:close/>
                </a:path>
              </a:pathLst>
            </a:custGeom>
            <a:grpFill/>
            <a:ln w="0">
              <a:noFill/>
              <a:prstDash val="solid"/>
              <a:round/>
              <a:headEnd/>
              <a:tailEnd/>
            </a:ln>
          </p:spPr>
          <p:txBody>
            <a:bodyPr/>
            <a:lstStyle/>
            <a:p>
              <a:pPr fontAlgn="auto">
                <a:spcBef>
                  <a:spcPts val="0"/>
                </a:spcBef>
                <a:spcAft>
                  <a:spcPts val="0"/>
                </a:spcAft>
                <a:defRPr/>
              </a:pPr>
              <a:endParaRPr lang="en-US" sz="2400" dirty="0">
                <a:latin typeface="+mn-lt"/>
                <a:ea typeface="Arial" panose="020B0604020202020204" pitchFamily="34" charset="-128"/>
              </a:endParaRPr>
            </a:p>
          </p:txBody>
        </p:sp>
      </p:grpSp>
      <p:cxnSp>
        <p:nvCxnSpPr>
          <p:cNvPr id="23" name="Straight Connector 22">
            <a:extLst>
              <a:ext uri="{FF2B5EF4-FFF2-40B4-BE49-F238E27FC236}">
                <a16:creationId xmlns:a16="http://schemas.microsoft.com/office/drawing/2014/main" id="{56DF5641-EFE9-4113-AEB4-55BE1FE6FE1C}"/>
              </a:ext>
            </a:extLst>
          </p:cNvPr>
          <p:cNvCxnSpPr>
            <a:cxnSpLocks/>
          </p:cNvCxnSpPr>
          <p:nvPr userDrawn="1"/>
        </p:nvCxnSpPr>
        <p:spPr>
          <a:xfrm>
            <a:off x="11582400" y="6396567"/>
            <a:ext cx="6096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4220" y="628008"/>
            <a:ext cx="7205665" cy="6229993"/>
          </a:xfrm>
          <a:prstGeom prst="rect">
            <a:avLst/>
          </a:prstGeom>
        </p:spPr>
      </p:pic>
    </p:spTree>
    <p:extLst>
      <p:ext uri="{BB962C8B-B14F-4D97-AF65-F5344CB8AC3E}">
        <p14:creationId xmlns:p14="http://schemas.microsoft.com/office/powerpoint/2010/main" val="1303211745"/>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Divider - Blue Headline Only">
    <p:bg>
      <p:bgPr>
        <a:solidFill>
          <a:schemeClr val="tx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29041" t="5005" r="-1" b="-7497"/>
          <a:stretch/>
        </p:blipFill>
        <p:spPr>
          <a:xfrm>
            <a:off x="0" y="1"/>
            <a:ext cx="7861737" cy="5857347"/>
          </a:xfrm>
          <a:prstGeom prst="rect">
            <a:avLst/>
          </a:prstGeom>
        </p:spPr>
      </p:pic>
      <p:sp>
        <p:nvSpPr>
          <p:cNvPr id="2" name="Title 1"/>
          <p:cNvSpPr>
            <a:spLocks noGrp="1"/>
          </p:cNvSpPr>
          <p:nvPr>
            <p:ph type="title" hasCustomPrompt="1"/>
          </p:nvPr>
        </p:nvSpPr>
        <p:spPr>
          <a:xfrm>
            <a:off x="863097" y="847607"/>
            <a:ext cx="5597084" cy="2833643"/>
          </a:xfrm>
        </p:spPr>
        <p:txBody>
          <a:bodyPr/>
          <a:lstStyle>
            <a:lvl1pPr algn="l">
              <a:defRPr sz="3600" b="0" cap="none" baseline="0">
                <a:solidFill>
                  <a:schemeClr val="tx1"/>
                </a:solidFill>
              </a:defRPr>
            </a:lvl1pPr>
          </a:lstStyle>
          <a:p>
            <a:r>
              <a:rPr lang="en-US" dirty="0"/>
              <a:t>THIS IS A DIVIDER SLIDE. TYPE IN ALL CAPS. MAX 75 CHAR. 28PT</a:t>
            </a:r>
          </a:p>
        </p:txBody>
      </p:sp>
      <p:sp>
        <p:nvSpPr>
          <p:cNvPr id="5" name="Date Placeholder 3">
            <a:extLst>
              <a:ext uri="{FF2B5EF4-FFF2-40B4-BE49-F238E27FC236}">
                <a16:creationId xmlns:a16="http://schemas.microsoft.com/office/drawing/2014/main" id="{ADBCD3F5-D3ED-46E7-82BC-0C7893535C3B}"/>
              </a:ext>
            </a:extLst>
          </p:cNvPr>
          <p:cNvSpPr>
            <a:spLocks noGrp="1"/>
          </p:cNvSpPr>
          <p:nvPr>
            <p:ph type="dt" sz="half" idx="14"/>
          </p:nvPr>
        </p:nvSpPr>
        <p:spPr/>
        <p:txBody>
          <a:bodyPr/>
          <a:lstStyle>
            <a:lvl1pPr>
              <a:defRPr>
                <a:solidFill>
                  <a:schemeClr val="bg1">
                    <a:lumMod val="50000"/>
                    <a:lumOff val="50000"/>
                  </a:schemeClr>
                </a:solidFill>
              </a:defRPr>
            </a:lvl1pPr>
          </a:lstStyle>
          <a:p>
            <a:fld id="{47CC3BC3-0A8F-4345-8C32-8A5DB34080CA}" type="datetime1">
              <a:rPr lang="en-US" altLang="en-US" smtClean="0"/>
              <a:pPr/>
              <a:t>5/19/2022</a:t>
            </a:fld>
            <a:endParaRPr lang="en-US" altLang="en-US" dirty="0"/>
          </a:p>
        </p:txBody>
      </p:sp>
      <p:sp>
        <p:nvSpPr>
          <p:cNvPr id="6" name="Footer Placeholder 4">
            <a:extLst>
              <a:ext uri="{FF2B5EF4-FFF2-40B4-BE49-F238E27FC236}">
                <a16:creationId xmlns:a16="http://schemas.microsoft.com/office/drawing/2014/main" id="{98F96925-F704-4652-A640-422FD032D5C3}"/>
              </a:ext>
            </a:extLst>
          </p:cNvPr>
          <p:cNvSpPr>
            <a:spLocks noGrp="1"/>
          </p:cNvSpPr>
          <p:nvPr>
            <p:ph type="ftr" sz="quarter" idx="15"/>
          </p:nvPr>
        </p:nvSpPr>
        <p:spPr/>
        <p:txBody>
          <a:bodyPr/>
          <a:lstStyle>
            <a:lvl1pPr>
              <a:defRPr>
                <a:solidFill>
                  <a:schemeClr val="bg1">
                    <a:lumMod val="50000"/>
                    <a:lumOff val="50000"/>
                  </a:schemeClr>
                </a:solidFill>
              </a:defRPr>
            </a:lvl1pPr>
          </a:lstStyle>
          <a:p>
            <a:pPr>
              <a:defRPr/>
            </a:pPr>
            <a:endParaRPr lang="en-US" dirty="0"/>
          </a:p>
        </p:txBody>
      </p:sp>
      <p:sp>
        <p:nvSpPr>
          <p:cNvPr id="7" name="Slide Number Placeholder 5">
            <a:extLst>
              <a:ext uri="{FF2B5EF4-FFF2-40B4-BE49-F238E27FC236}">
                <a16:creationId xmlns:a16="http://schemas.microsoft.com/office/drawing/2014/main" id="{49429FEC-4192-4FA0-8791-AB313E2D03D1}"/>
              </a:ext>
            </a:extLst>
          </p:cNvPr>
          <p:cNvSpPr>
            <a:spLocks noGrp="1"/>
          </p:cNvSpPr>
          <p:nvPr>
            <p:ph type="sldNum" sz="quarter" idx="16"/>
          </p:nvPr>
        </p:nvSpPr>
        <p:spPr/>
        <p:txBody>
          <a:bodyPr/>
          <a:lstStyle>
            <a:lvl1pPr>
              <a:defRPr>
                <a:solidFill>
                  <a:schemeClr val="bg1">
                    <a:lumMod val="50000"/>
                    <a:lumOff val="50000"/>
                  </a:schemeClr>
                </a:solidFill>
              </a:defRPr>
            </a:lvl1pPr>
          </a:lstStyle>
          <a:p>
            <a:fld id="{F71DEF4A-6F23-4FB9-B014-A97F14586AA5}" type="slidenum">
              <a:rPr lang="en-US" altLang="en-US" smtClean="0"/>
              <a:pPr/>
              <a:t>‹#›</a:t>
            </a:fld>
            <a:endParaRPr lang="en-US" altLang="en-US" dirty="0"/>
          </a:p>
        </p:txBody>
      </p:sp>
      <p:grpSp>
        <p:nvGrpSpPr>
          <p:cNvPr id="16" name="Group 15">
            <a:extLst>
              <a:ext uri="{FF2B5EF4-FFF2-40B4-BE49-F238E27FC236}">
                <a16:creationId xmlns:a16="http://schemas.microsoft.com/office/drawing/2014/main" id="{2361EB93-E6C1-4E07-B39D-E33E1E856F27}"/>
              </a:ext>
            </a:extLst>
          </p:cNvPr>
          <p:cNvGrpSpPr/>
          <p:nvPr userDrawn="1"/>
        </p:nvGrpSpPr>
        <p:grpSpPr>
          <a:xfrm>
            <a:off x="144063" y="6478440"/>
            <a:ext cx="819256" cy="225507"/>
            <a:chOff x="129007" y="9616786"/>
            <a:chExt cx="1595346" cy="439131"/>
          </a:xfrm>
          <a:solidFill>
            <a:schemeClr val="bg2"/>
          </a:solidFill>
        </p:grpSpPr>
        <p:sp>
          <p:nvSpPr>
            <p:cNvPr id="17" name="Freeform 7">
              <a:extLst>
                <a:ext uri="{FF2B5EF4-FFF2-40B4-BE49-F238E27FC236}">
                  <a16:creationId xmlns:a16="http://schemas.microsoft.com/office/drawing/2014/main" id="{A6423ACC-5BF8-4E3F-A91E-473AF363DE1E}"/>
                </a:ext>
              </a:extLst>
            </p:cNvPr>
            <p:cNvSpPr>
              <a:spLocks/>
            </p:cNvSpPr>
            <p:nvPr/>
          </p:nvSpPr>
          <p:spPr bwMode="auto">
            <a:xfrm>
              <a:off x="1334014" y="9618431"/>
              <a:ext cx="390339" cy="431456"/>
            </a:xfrm>
            <a:custGeom>
              <a:avLst/>
              <a:gdLst>
                <a:gd name="T0" fmla="*/ 1437 w 1484"/>
                <a:gd name="T1" fmla="*/ 328 h 1640"/>
                <a:gd name="T2" fmla="*/ 1484 w 1484"/>
                <a:gd name="T3" fmla="*/ 0 h 1640"/>
                <a:gd name="T4" fmla="*/ 227 w 1484"/>
                <a:gd name="T5" fmla="*/ 0 h 1640"/>
                <a:gd name="T6" fmla="*/ 0 w 1484"/>
                <a:gd name="T7" fmla="*/ 1640 h 1640"/>
                <a:gd name="T8" fmla="*/ 362 w 1484"/>
                <a:gd name="T9" fmla="*/ 1640 h 1640"/>
                <a:gd name="T10" fmla="*/ 451 w 1484"/>
                <a:gd name="T11" fmla="*/ 1005 h 1640"/>
                <a:gd name="T12" fmla="*/ 1237 w 1484"/>
                <a:gd name="T13" fmla="*/ 1005 h 1640"/>
                <a:gd name="T14" fmla="*/ 1282 w 1484"/>
                <a:gd name="T15" fmla="*/ 677 h 1640"/>
                <a:gd name="T16" fmla="*/ 496 w 1484"/>
                <a:gd name="T17" fmla="*/ 677 h 1640"/>
                <a:gd name="T18" fmla="*/ 545 w 1484"/>
                <a:gd name="T19" fmla="*/ 328 h 1640"/>
                <a:gd name="T20" fmla="*/ 1437 w 1484"/>
                <a:gd name="T21" fmla="*/ 328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4" h="1640">
                  <a:moveTo>
                    <a:pt x="1437" y="328"/>
                  </a:moveTo>
                  <a:lnTo>
                    <a:pt x="1484" y="0"/>
                  </a:lnTo>
                  <a:lnTo>
                    <a:pt x="227" y="0"/>
                  </a:lnTo>
                  <a:lnTo>
                    <a:pt x="0" y="1640"/>
                  </a:lnTo>
                  <a:lnTo>
                    <a:pt x="362" y="1640"/>
                  </a:lnTo>
                  <a:lnTo>
                    <a:pt x="451" y="1005"/>
                  </a:lnTo>
                  <a:lnTo>
                    <a:pt x="1237" y="1005"/>
                  </a:lnTo>
                  <a:lnTo>
                    <a:pt x="1282" y="677"/>
                  </a:lnTo>
                  <a:lnTo>
                    <a:pt x="496" y="677"/>
                  </a:lnTo>
                  <a:lnTo>
                    <a:pt x="545" y="328"/>
                  </a:lnTo>
                  <a:lnTo>
                    <a:pt x="1437" y="328"/>
                  </a:lnTo>
                  <a:close/>
                </a:path>
              </a:pathLst>
            </a:custGeom>
            <a:grpFill/>
            <a:ln w="0">
              <a:noFill/>
              <a:prstDash val="solid"/>
              <a:round/>
              <a:headEnd/>
              <a:tailEnd/>
            </a:ln>
          </p:spPr>
          <p:txBody>
            <a:bodyPr/>
            <a:lstStyle/>
            <a:p>
              <a:pPr fontAlgn="auto">
                <a:spcBef>
                  <a:spcPts val="0"/>
                </a:spcBef>
                <a:spcAft>
                  <a:spcPts val="0"/>
                </a:spcAft>
                <a:defRPr/>
              </a:pPr>
              <a:endParaRPr lang="en-US" sz="2400" dirty="0">
                <a:latin typeface="+mn-lt"/>
                <a:ea typeface="Arial" panose="020B0604020202020204" pitchFamily="34" charset="-128"/>
              </a:endParaRPr>
            </a:p>
          </p:txBody>
        </p:sp>
        <p:sp>
          <p:nvSpPr>
            <p:cNvPr id="18" name="Freeform 8">
              <a:extLst>
                <a:ext uri="{FF2B5EF4-FFF2-40B4-BE49-F238E27FC236}">
                  <a16:creationId xmlns:a16="http://schemas.microsoft.com/office/drawing/2014/main" id="{BFF2F8FD-A5BD-4468-8A06-ED0B538E8CA5}"/>
                </a:ext>
              </a:extLst>
            </p:cNvPr>
            <p:cNvSpPr>
              <a:spLocks/>
            </p:cNvSpPr>
            <p:nvPr/>
          </p:nvSpPr>
          <p:spPr bwMode="auto">
            <a:xfrm>
              <a:off x="932711" y="9617882"/>
              <a:ext cx="407882" cy="432004"/>
            </a:xfrm>
            <a:custGeom>
              <a:avLst/>
              <a:gdLst>
                <a:gd name="T0" fmla="*/ 1526 w 1549"/>
                <a:gd name="T1" fmla="*/ 546 h 1641"/>
                <a:gd name="T2" fmla="*/ 1528 w 1549"/>
                <a:gd name="T3" fmla="*/ 541 h 1641"/>
                <a:gd name="T4" fmla="*/ 1439 w 1549"/>
                <a:gd name="T5" fmla="*/ 166 h 1641"/>
                <a:gd name="T6" fmla="*/ 981 w 1549"/>
                <a:gd name="T7" fmla="*/ 0 h 1641"/>
                <a:gd name="T8" fmla="*/ 228 w 1549"/>
                <a:gd name="T9" fmla="*/ 0 h 1641"/>
                <a:gd name="T10" fmla="*/ 0 w 1549"/>
                <a:gd name="T11" fmla="*/ 1640 h 1641"/>
                <a:gd name="T12" fmla="*/ 363 w 1549"/>
                <a:gd name="T13" fmla="*/ 1640 h 1641"/>
                <a:gd name="T14" fmla="*/ 545 w 1549"/>
                <a:gd name="T15" fmla="*/ 326 h 1641"/>
                <a:gd name="T16" fmla="*/ 905 w 1549"/>
                <a:gd name="T17" fmla="*/ 326 h 1641"/>
                <a:gd name="T18" fmla="*/ 1158 w 1549"/>
                <a:gd name="T19" fmla="*/ 560 h 1641"/>
                <a:gd name="T20" fmla="*/ 1156 w 1549"/>
                <a:gd name="T21" fmla="*/ 565 h 1641"/>
                <a:gd name="T22" fmla="*/ 846 w 1549"/>
                <a:gd name="T23" fmla="*/ 798 h 1641"/>
                <a:gd name="T24" fmla="*/ 573 w 1549"/>
                <a:gd name="T25" fmla="*/ 798 h 1641"/>
                <a:gd name="T26" fmla="*/ 1000 w 1549"/>
                <a:gd name="T27" fmla="*/ 1641 h 1641"/>
                <a:gd name="T28" fmla="*/ 1424 w 1549"/>
                <a:gd name="T29" fmla="*/ 1641 h 1641"/>
                <a:gd name="T30" fmla="*/ 1103 w 1549"/>
                <a:gd name="T31" fmla="*/ 1055 h 1641"/>
                <a:gd name="T32" fmla="*/ 1526 w 1549"/>
                <a:gd name="T33" fmla="*/ 54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9" h="1641">
                  <a:moveTo>
                    <a:pt x="1526" y="546"/>
                  </a:moveTo>
                  <a:lnTo>
                    <a:pt x="1528" y="541"/>
                  </a:lnTo>
                  <a:cubicBezTo>
                    <a:pt x="1549" y="386"/>
                    <a:pt x="1518" y="258"/>
                    <a:pt x="1439" y="166"/>
                  </a:cubicBezTo>
                  <a:cubicBezTo>
                    <a:pt x="1345" y="59"/>
                    <a:pt x="1191" y="0"/>
                    <a:pt x="981" y="0"/>
                  </a:cubicBezTo>
                  <a:lnTo>
                    <a:pt x="228" y="0"/>
                  </a:lnTo>
                  <a:lnTo>
                    <a:pt x="0" y="1640"/>
                  </a:lnTo>
                  <a:lnTo>
                    <a:pt x="363" y="1640"/>
                  </a:lnTo>
                  <a:lnTo>
                    <a:pt x="545" y="326"/>
                  </a:lnTo>
                  <a:lnTo>
                    <a:pt x="905" y="326"/>
                  </a:lnTo>
                  <a:cubicBezTo>
                    <a:pt x="1081" y="326"/>
                    <a:pt x="1179" y="406"/>
                    <a:pt x="1158" y="560"/>
                  </a:cubicBezTo>
                  <a:lnTo>
                    <a:pt x="1156" y="565"/>
                  </a:lnTo>
                  <a:cubicBezTo>
                    <a:pt x="1138" y="703"/>
                    <a:pt x="1023" y="798"/>
                    <a:pt x="846" y="798"/>
                  </a:cubicBezTo>
                  <a:lnTo>
                    <a:pt x="573" y="798"/>
                  </a:lnTo>
                  <a:lnTo>
                    <a:pt x="1000" y="1641"/>
                  </a:lnTo>
                  <a:lnTo>
                    <a:pt x="1424" y="1641"/>
                  </a:lnTo>
                  <a:lnTo>
                    <a:pt x="1103" y="1055"/>
                  </a:lnTo>
                  <a:cubicBezTo>
                    <a:pt x="1323" y="978"/>
                    <a:pt x="1490" y="811"/>
                    <a:pt x="1526" y="546"/>
                  </a:cubicBezTo>
                  <a:close/>
                </a:path>
              </a:pathLst>
            </a:custGeom>
            <a:grpFill/>
            <a:ln w="0">
              <a:noFill/>
              <a:prstDash val="solid"/>
              <a:round/>
              <a:headEnd/>
              <a:tailEnd/>
            </a:ln>
          </p:spPr>
          <p:txBody>
            <a:bodyPr/>
            <a:lstStyle/>
            <a:p>
              <a:pPr fontAlgn="auto">
                <a:spcBef>
                  <a:spcPts val="0"/>
                </a:spcBef>
                <a:spcAft>
                  <a:spcPts val="0"/>
                </a:spcAft>
                <a:defRPr/>
              </a:pPr>
              <a:endParaRPr lang="en-US" sz="2400" dirty="0">
                <a:latin typeface="+mn-lt"/>
                <a:ea typeface="Arial" panose="020B0604020202020204" pitchFamily="34" charset="-128"/>
              </a:endParaRPr>
            </a:p>
          </p:txBody>
        </p:sp>
        <p:sp>
          <p:nvSpPr>
            <p:cNvPr id="19" name="Freeform 9">
              <a:extLst>
                <a:ext uri="{FF2B5EF4-FFF2-40B4-BE49-F238E27FC236}">
                  <a16:creationId xmlns:a16="http://schemas.microsoft.com/office/drawing/2014/main" id="{CD561DCF-3555-4AFA-954B-6E6BF1696ACE}"/>
                </a:ext>
              </a:extLst>
            </p:cNvPr>
            <p:cNvSpPr>
              <a:spLocks/>
            </p:cNvSpPr>
            <p:nvPr/>
          </p:nvSpPr>
          <p:spPr bwMode="auto">
            <a:xfrm>
              <a:off x="129007" y="9616786"/>
              <a:ext cx="816861" cy="439131"/>
            </a:xfrm>
            <a:custGeom>
              <a:avLst/>
              <a:gdLst>
                <a:gd name="T0" fmla="*/ 2278 w 3104"/>
                <a:gd name="T1" fmla="*/ 0 h 1669"/>
                <a:gd name="T2" fmla="*/ 528 w 3104"/>
                <a:gd name="T3" fmla="*/ 0 h 1669"/>
                <a:gd name="T4" fmla="*/ 488 w 3104"/>
                <a:gd name="T5" fmla="*/ 289 h 1669"/>
                <a:gd name="T6" fmla="*/ 909 w 3104"/>
                <a:gd name="T7" fmla="*/ 289 h 1669"/>
                <a:gd name="T8" fmla="*/ 801 w 3104"/>
                <a:gd name="T9" fmla="*/ 1061 h 1669"/>
                <a:gd name="T10" fmla="*/ 543 w 3104"/>
                <a:gd name="T11" fmla="*/ 1333 h 1669"/>
                <a:gd name="T12" fmla="*/ 264 w 3104"/>
                <a:gd name="T13" fmla="*/ 1169 h 1669"/>
                <a:gd name="T14" fmla="*/ 0 w 3104"/>
                <a:gd name="T15" fmla="*/ 1423 h 1669"/>
                <a:gd name="T16" fmla="*/ 505 w 3104"/>
                <a:gd name="T17" fmla="*/ 1669 h 1669"/>
                <a:gd name="T18" fmla="*/ 955 w 3104"/>
                <a:gd name="T19" fmla="*/ 1516 h 1669"/>
                <a:gd name="T20" fmla="*/ 1171 w 3104"/>
                <a:gd name="T21" fmla="*/ 1079 h 1669"/>
                <a:gd name="T22" fmla="*/ 1280 w 3104"/>
                <a:gd name="T23" fmla="*/ 295 h 1669"/>
                <a:gd name="T24" fmla="*/ 1281 w 3104"/>
                <a:gd name="T25" fmla="*/ 295 h 1669"/>
                <a:gd name="T26" fmla="*/ 1281 w 3104"/>
                <a:gd name="T27" fmla="*/ 299 h 1669"/>
                <a:gd name="T28" fmla="*/ 2236 w 3104"/>
                <a:gd name="T29" fmla="*/ 299 h 1669"/>
                <a:gd name="T30" fmla="*/ 2661 w 3104"/>
                <a:gd name="T31" fmla="*/ 820 h 1669"/>
                <a:gd name="T32" fmla="*/ 2660 w 3104"/>
                <a:gd name="T33" fmla="*/ 825 h 1669"/>
                <a:gd name="T34" fmla="*/ 2095 w 3104"/>
                <a:gd name="T35" fmla="*/ 1315 h 1669"/>
                <a:gd name="T36" fmla="*/ 1781 w 3104"/>
                <a:gd name="T37" fmla="*/ 1315 h 1669"/>
                <a:gd name="T38" fmla="*/ 1907 w 3104"/>
                <a:gd name="T39" fmla="*/ 406 h 1669"/>
                <a:gd name="T40" fmla="*/ 1530 w 3104"/>
                <a:gd name="T41" fmla="*/ 406 h 1669"/>
                <a:gd name="T42" fmla="*/ 1406 w 3104"/>
                <a:gd name="T43" fmla="*/ 671 h 1669"/>
                <a:gd name="T44" fmla="*/ 1541 w 3104"/>
                <a:gd name="T45" fmla="*/ 671 h 1669"/>
                <a:gd name="T46" fmla="*/ 1406 w 3104"/>
                <a:gd name="T47" fmla="*/ 1640 h 1669"/>
                <a:gd name="T48" fmla="*/ 2049 w 3104"/>
                <a:gd name="T49" fmla="*/ 1640 h 1669"/>
                <a:gd name="T50" fmla="*/ 3039 w 3104"/>
                <a:gd name="T51" fmla="*/ 820 h 1669"/>
                <a:gd name="T52" fmla="*/ 3040 w 3104"/>
                <a:gd name="T53" fmla="*/ 815 h 1669"/>
                <a:gd name="T54" fmla="*/ 2278 w 3104"/>
                <a:gd name="T55" fmla="*/ 0 h 1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04" h="1669">
                  <a:moveTo>
                    <a:pt x="2278" y="0"/>
                  </a:moveTo>
                  <a:lnTo>
                    <a:pt x="528" y="0"/>
                  </a:lnTo>
                  <a:lnTo>
                    <a:pt x="488" y="289"/>
                  </a:lnTo>
                  <a:lnTo>
                    <a:pt x="909" y="289"/>
                  </a:lnTo>
                  <a:lnTo>
                    <a:pt x="801" y="1061"/>
                  </a:lnTo>
                  <a:cubicBezTo>
                    <a:pt x="775" y="1251"/>
                    <a:pt x="679" y="1333"/>
                    <a:pt x="543" y="1333"/>
                  </a:cubicBezTo>
                  <a:cubicBezTo>
                    <a:pt x="427" y="1333"/>
                    <a:pt x="344" y="1271"/>
                    <a:pt x="264" y="1169"/>
                  </a:cubicBezTo>
                  <a:lnTo>
                    <a:pt x="0" y="1423"/>
                  </a:lnTo>
                  <a:cubicBezTo>
                    <a:pt x="95" y="1556"/>
                    <a:pt x="249" y="1669"/>
                    <a:pt x="505" y="1669"/>
                  </a:cubicBezTo>
                  <a:cubicBezTo>
                    <a:pt x="684" y="1669"/>
                    <a:pt x="840" y="1618"/>
                    <a:pt x="955" y="1516"/>
                  </a:cubicBezTo>
                  <a:cubicBezTo>
                    <a:pt x="1068" y="1418"/>
                    <a:pt x="1144" y="1273"/>
                    <a:pt x="1171" y="1079"/>
                  </a:cubicBezTo>
                  <a:lnTo>
                    <a:pt x="1280" y="295"/>
                  </a:lnTo>
                  <a:lnTo>
                    <a:pt x="1281" y="295"/>
                  </a:lnTo>
                  <a:lnTo>
                    <a:pt x="1281" y="299"/>
                  </a:lnTo>
                  <a:lnTo>
                    <a:pt x="2236" y="299"/>
                  </a:lnTo>
                  <a:cubicBezTo>
                    <a:pt x="2533" y="299"/>
                    <a:pt x="2701" y="530"/>
                    <a:pt x="2661" y="820"/>
                  </a:cubicBezTo>
                  <a:lnTo>
                    <a:pt x="2660" y="825"/>
                  </a:lnTo>
                  <a:cubicBezTo>
                    <a:pt x="2620" y="1115"/>
                    <a:pt x="2391" y="1315"/>
                    <a:pt x="2095" y="1315"/>
                  </a:cubicBezTo>
                  <a:lnTo>
                    <a:pt x="1781" y="1315"/>
                  </a:lnTo>
                  <a:lnTo>
                    <a:pt x="1907" y="406"/>
                  </a:lnTo>
                  <a:lnTo>
                    <a:pt x="1530" y="406"/>
                  </a:lnTo>
                  <a:lnTo>
                    <a:pt x="1406" y="671"/>
                  </a:lnTo>
                  <a:lnTo>
                    <a:pt x="1541" y="671"/>
                  </a:lnTo>
                  <a:lnTo>
                    <a:pt x="1406" y="1640"/>
                  </a:lnTo>
                  <a:lnTo>
                    <a:pt x="2049" y="1640"/>
                  </a:lnTo>
                  <a:cubicBezTo>
                    <a:pt x="2567" y="1640"/>
                    <a:pt x="2975" y="1281"/>
                    <a:pt x="3039" y="820"/>
                  </a:cubicBezTo>
                  <a:lnTo>
                    <a:pt x="3040" y="815"/>
                  </a:lnTo>
                  <a:cubicBezTo>
                    <a:pt x="3104" y="354"/>
                    <a:pt x="2795" y="0"/>
                    <a:pt x="2278" y="0"/>
                  </a:cubicBezTo>
                  <a:close/>
                </a:path>
              </a:pathLst>
            </a:custGeom>
            <a:grpFill/>
            <a:ln w="0">
              <a:noFill/>
              <a:prstDash val="solid"/>
              <a:round/>
              <a:headEnd/>
              <a:tailEnd/>
            </a:ln>
          </p:spPr>
          <p:txBody>
            <a:bodyPr/>
            <a:lstStyle/>
            <a:p>
              <a:pPr fontAlgn="auto">
                <a:spcBef>
                  <a:spcPts val="0"/>
                </a:spcBef>
                <a:spcAft>
                  <a:spcPts val="0"/>
                </a:spcAft>
                <a:defRPr/>
              </a:pPr>
              <a:endParaRPr lang="en-US" sz="2400" dirty="0">
                <a:latin typeface="+mn-lt"/>
                <a:ea typeface="Arial" panose="020B0604020202020204" pitchFamily="34" charset="-128"/>
              </a:endParaRPr>
            </a:p>
          </p:txBody>
        </p:sp>
      </p:grpSp>
      <p:cxnSp>
        <p:nvCxnSpPr>
          <p:cNvPr id="23" name="Straight Connector 22">
            <a:extLst>
              <a:ext uri="{FF2B5EF4-FFF2-40B4-BE49-F238E27FC236}">
                <a16:creationId xmlns:a16="http://schemas.microsoft.com/office/drawing/2014/main" id="{56DF5641-EFE9-4113-AEB4-55BE1FE6FE1C}"/>
              </a:ext>
            </a:extLst>
          </p:cNvPr>
          <p:cNvCxnSpPr>
            <a:cxnSpLocks/>
          </p:cNvCxnSpPr>
          <p:nvPr userDrawn="1"/>
        </p:nvCxnSpPr>
        <p:spPr>
          <a:xfrm>
            <a:off x="11582400" y="6396567"/>
            <a:ext cx="6096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313264" y="-184659"/>
            <a:ext cx="9878736" cy="7042659"/>
          </a:xfrm>
          <a:prstGeom prst="rect">
            <a:avLst/>
          </a:prstGeom>
        </p:spPr>
      </p:pic>
    </p:spTree>
    <p:extLst>
      <p:ext uri="{BB962C8B-B14F-4D97-AF65-F5344CB8AC3E}">
        <p14:creationId xmlns:p14="http://schemas.microsoft.com/office/powerpoint/2010/main" val="2263715852"/>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 Blue 1 column">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1C08B19-5231-430C-8837-C24600577876}"/>
              </a:ext>
            </a:extLst>
          </p:cNvPr>
          <p:cNvCxnSpPr/>
          <p:nvPr userDrawn="1"/>
        </p:nvCxnSpPr>
        <p:spPr>
          <a:xfrm>
            <a:off x="4610100" y="3198284"/>
            <a:ext cx="2971800" cy="0"/>
          </a:xfrm>
          <a:prstGeom prst="line">
            <a:avLst/>
          </a:prstGeom>
          <a:ln w="7620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914400" y="817041"/>
            <a:ext cx="10363200" cy="2335079"/>
          </a:xfrm>
        </p:spPr>
        <p:txBody>
          <a:bodyPr/>
          <a:lstStyle>
            <a:lvl1pPr algn="ctr">
              <a:defRPr sz="3067" b="0" cap="none"/>
            </a:lvl1pPr>
          </a:lstStyle>
          <a:p>
            <a:r>
              <a:rPr lang="en-US" altLang="ja-JP" dirty="0"/>
              <a:t>Header. Type in Title Case </a:t>
            </a:r>
            <a:br>
              <a:rPr lang="en-US" altLang="ja-JP" dirty="0"/>
            </a:br>
            <a:r>
              <a:rPr lang="en-US" altLang="ja-JP" dirty="0"/>
              <a:t>Max 80 Char. 24pt. </a:t>
            </a:r>
            <a:r>
              <a:rPr lang="en-US" dirty="0"/>
              <a:t>Short Headline</a:t>
            </a:r>
          </a:p>
        </p:txBody>
      </p:sp>
      <p:sp>
        <p:nvSpPr>
          <p:cNvPr id="9" name="Text Placeholder 2"/>
          <p:cNvSpPr>
            <a:spLocks noGrp="1"/>
          </p:cNvSpPr>
          <p:nvPr>
            <p:ph idx="13"/>
          </p:nvPr>
        </p:nvSpPr>
        <p:spPr>
          <a:xfrm>
            <a:off x="914400" y="3656809"/>
            <a:ext cx="10363200" cy="2425115"/>
          </a:xfrm>
          <a:prstGeom prst="rect">
            <a:avLst/>
          </a:prstGeom>
        </p:spPr>
        <p:txBody>
          <a:bodyPr rtlCol="0">
            <a:noAutofit/>
          </a:bodyPr>
          <a:lstStyle>
            <a:lvl1pPr marL="175832">
              <a:lnSpc>
                <a:spcPct val="120000"/>
              </a:lnSpc>
              <a:spcBef>
                <a:spcPts val="0"/>
              </a:spcBef>
              <a:spcAft>
                <a:spcPts val="769"/>
              </a:spcAft>
              <a:defRPr baseline="0">
                <a:solidFill>
                  <a:schemeClr val="tx1"/>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0"/>
            <a:r>
              <a:rPr lang="en-US" dirty="0"/>
              <a:t>Use this slide for SINGLE Column text heavy slide </a:t>
            </a:r>
          </a:p>
          <a:p>
            <a:pPr lvl="0"/>
            <a:r>
              <a:rPr lang="en-US" dirty="0"/>
              <a:t>Font shall be Arial (Body)</a:t>
            </a:r>
          </a:p>
          <a:p>
            <a:pPr lvl="0"/>
            <a:r>
              <a:rPr lang="en-US" dirty="0"/>
              <a:t>Font color shall be Accent 3 @ 50%</a:t>
            </a:r>
          </a:p>
          <a:p>
            <a:pPr lvl="0"/>
            <a:r>
              <a:rPr lang="en-US" dirty="0"/>
              <a:t>But remember not to overload your slide with content</a:t>
            </a:r>
          </a:p>
          <a:p>
            <a:pPr lvl="0"/>
            <a:r>
              <a:rPr lang="en-US" dirty="0"/>
              <a:t>Your Audience will listen to you or read the content, but won’t do both</a:t>
            </a:r>
          </a:p>
        </p:txBody>
      </p:sp>
      <p:sp>
        <p:nvSpPr>
          <p:cNvPr id="5" name="Date Placeholder 3">
            <a:extLst>
              <a:ext uri="{FF2B5EF4-FFF2-40B4-BE49-F238E27FC236}">
                <a16:creationId xmlns:a16="http://schemas.microsoft.com/office/drawing/2014/main" id="{ADBCD3F5-D3ED-46E7-82BC-0C7893535C3B}"/>
              </a:ext>
            </a:extLst>
          </p:cNvPr>
          <p:cNvSpPr>
            <a:spLocks noGrp="1"/>
          </p:cNvSpPr>
          <p:nvPr>
            <p:ph type="dt" sz="half" idx="14"/>
          </p:nvPr>
        </p:nvSpPr>
        <p:spPr/>
        <p:txBody>
          <a:bodyPr/>
          <a:lstStyle>
            <a:lvl1pPr>
              <a:defRPr>
                <a:solidFill>
                  <a:srgbClr val="FFFFFF"/>
                </a:solidFill>
              </a:defRPr>
            </a:lvl1pPr>
          </a:lstStyle>
          <a:p>
            <a:fld id="{47CC3BC3-0A8F-4345-8C32-8A5DB34080CA}" type="datetime1">
              <a:rPr lang="en-US" altLang="en-US" smtClean="0"/>
              <a:t>5/19/2022</a:t>
            </a:fld>
            <a:endParaRPr lang="en-US" altLang="en-US"/>
          </a:p>
        </p:txBody>
      </p:sp>
      <p:sp>
        <p:nvSpPr>
          <p:cNvPr id="6" name="Footer Placeholder 4">
            <a:extLst>
              <a:ext uri="{FF2B5EF4-FFF2-40B4-BE49-F238E27FC236}">
                <a16:creationId xmlns:a16="http://schemas.microsoft.com/office/drawing/2014/main" id="{98F96925-F704-4652-A640-422FD032D5C3}"/>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429FEC-4192-4FA0-8791-AB313E2D03D1}"/>
              </a:ext>
            </a:extLst>
          </p:cNvPr>
          <p:cNvSpPr>
            <a:spLocks noGrp="1"/>
          </p:cNvSpPr>
          <p:nvPr>
            <p:ph type="sldNum" sz="quarter" idx="16"/>
          </p:nvPr>
        </p:nvSpPr>
        <p:spPr/>
        <p:txBody>
          <a:bodyPr/>
          <a:lstStyle>
            <a:lvl1pPr>
              <a:defRPr>
                <a:solidFill>
                  <a:srgbClr val="FFFFFF"/>
                </a:solidFill>
              </a:defRPr>
            </a:lvl1pPr>
          </a:lstStyle>
          <a:p>
            <a:fld id="{F71DEF4A-6F23-4FB9-B014-A97F14586AA5}" type="slidenum">
              <a:rPr lang="en-US" altLang="en-US"/>
              <a:pPr/>
              <a:t>‹#›</a:t>
            </a:fld>
            <a:endParaRPr lang="en-US" altLang="en-US"/>
          </a:p>
        </p:txBody>
      </p:sp>
    </p:spTree>
    <p:extLst>
      <p:ext uri="{BB962C8B-B14F-4D97-AF65-F5344CB8AC3E}">
        <p14:creationId xmlns:p14="http://schemas.microsoft.com/office/powerpoint/2010/main" val="1982034941"/>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 Blue 2 columns">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40E59BD-BD66-4B0F-ADBA-A17AD41B5CB0}"/>
              </a:ext>
            </a:extLst>
          </p:cNvPr>
          <p:cNvCxnSpPr/>
          <p:nvPr userDrawn="1"/>
        </p:nvCxnSpPr>
        <p:spPr>
          <a:xfrm>
            <a:off x="4610100" y="3198284"/>
            <a:ext cx="2971800" cy="0"/>
          </a:xfrm>
          <a:prstGeom prst="line">
            <a:avLst/>
          </a:prstGeom>
          <a:ln w="7620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914400" y="817041"/>
            <a:ext cx="10363200" cy="2335079"/>
          </a:xfrm>
        </p:spPr>
        <p:txBody>
          <a:bodyPr/>
          <a:lstStyle>
            <a:lvl1pPr algn="ctr">
              <a:defRPr sz="3067" b="0" cap="none"/>
            </a:lvl1pPr>
          </a:lstStyle>
          <a:p>
            <a:r>
              <a:rPr lang="en-US" altLang="ja-JP" dirty="0"/>
              <a:t>Header. Type in Title Case </a:t>
            </a:r>
            <a:br>
              <a:rPr lang="en-US" altLang="ja-JP" dirty="0"/>
            </a:br>
            <a:r>
              <a:rPr lang="en-US" altLang="ja-JP" dirty="0"/>
              <a:t>Max 80 Char. 24pt. </a:t>
            </a:r>
            <a:r>
              <a:rPr lang="en-US" dirty="0"/>
              <a:t>Short Headline</a:t>
            </a:r>
          </a:p>
        </p:txBody>
      </p:sp>
      <p:sp>
        <p:nvSpPr>
          <p:cNvPr id="9" name="Text Placeholder 2"/>
          <p:cNvSpPr>
            <a:spLocks noGrp="1"/>
          </p:cNvSpPr>
          <p:nvPr>
            <p:ph idx="13"/>
          </p:nvPr>
        </p:nvSpPr>
        <p:spPr>
          <a:xfrm>
            <a:off x="914400" y="3656809"/>
            <a:ext cx="10363200" cy="2425115"/>
          </a:xfrm>
          <a:prstGeom prst="rect">
            <a:avLst/>
          </a:prstGeom>
        </p:spPr>
        <p:txBody>
          <a:bodyPr numCol="2" spcCol="439588" rtlCol="0">
            <a:noAutofit/>
          </a:bodyPr>
          <a:lstStyle>
            <a:lvl1pPr marL="175832">
              <a:lnSpc>
                <a:spcPct val="120000"/>
              </a:lnSpc>
              <a:spcBef>
                <a:spcPts val="0"/>
              </a:spcBef>
              <a:spcAft>
                <a:spcPts val="769"/>
              </a:spcAft>
              <a:defRPr baseline="0">
                <a:solidFill>
                  <a:srgbClr val="FFFFFF"/>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0"/>
            <a:r>
              <a:rPr lang="en-US" dirty="0"/>
              <a:t>Use this slide for Two Column text heavy slide </a:t>
            </a:r>
          </a:p>
          <a:p>
            <a:pPr lvl="0"/>
            <a:r>
              <a:rPr lang="en-US" dirty="0"/>
              <a:t>Font shall be Arial (Body)</a:t>
            </a:r>
          </a:p>
          <a:p>
            <a:pPr lvl="0"/>
            <a:r>
              <a:rPr lang="en-US" dirty="0"/>
              <a:t>Font color shall be Accent 3 @ 50%</a:t>
            </a:r>
          </a:p>
          <a:p>
            <a:pPr lvl="0"/>
            <a:r>
              <a:rPr lang="en-US" dirty="0"/>
              <a:t>But remember not to overload your slide with content</a:t>
            </a:r>
          </a:p>
          <a:p>
            <a:pPr lvl="0"/>
            <a:r>
              <a:rPr lang="en-US" dirty="0"/>
              <a:t>Your Audience will listen to you or read the content, but won’t do both</a:t>
            </a:r>
          </a:p>
        </p:txBody>
      </p:sp>
      <p:sp>
        <p:nvSpPr>
          <p:cNvPr id="5" name="Date Placeholder 3">
            <a:extLst>
              <a:ext uri="{FF2B5EF4-FFF2-40B4-BE49-F238E27FC236}">
                <a16:creationId xmlns:a16="http://schemas.microsoft.com/office/drawing/2014/main" id="{B2DACD38-9A5B-40C0-A9D2-D87B05E47D5C}"/>
              </a:ext>
            </a:extLst>
          </p:cNvPr>
          <p:cNvSpPr>
            <a:spLocks noGrp="1"/>
          </p:cNvSpPr>
          <p:nvPr>
            <p:ph type="dt" sz="half" idx="14"/>
          </p:nvPr>
        </p:nvSpPr>
        <p:spPr/>
        <p:txBody>
          <a:bodyPr/>
          <a:lstStyle>
            <a:lvl1pPr>
              <a:defRPr>
                <a:solidFill>
                  <a:srgbClr val="FFFFFF"/>
                </a:solidFill>
              </a:defRPr>
            </a:lvl1pPr>
          </a:lstStyle>
          <a:p>
            <a:fld id="{7F747690-9531-094C-A6E5-14F210BF63A8}" type="datetime1">
              <a:rPr lang="en-US" altLang="en-US" smtClean="0"/>
              <a:t>5/19/2022</a:t>
            </a:fld>
            <a:endParaRPr lang="en-US" altLang="en-US"/>
          </a:p>
        </p:txBody>
      </p:sp>
      <p:sp>
        <p:nvSpPr>
          <p:cNvPr id="6" name="Footer Placeholder 4">
            <a:extLst>
              <a:ext uri="{FF2B5EF4-FFF2-40B4-BE49-F238E27FC236}">
                <a16:creationId xmlns:a16="http://schemas.microsoft.com/office/drawing/2014/main" id="{5E233769-6215-430A-AA56-0CF60AB62277}"/>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E65EE2-78BE-4579-8DAA-5E8025E56E60}"/>
              </a:ext>
            </a:extLst>
          </p:cNvPr>
          <p:cNvSpPr>
            <a:spLocks noGrp="1"/>
          </p:cNvSpPr>
          <p:nvPr>
            <p:ph type="sldNum" sz="quarter" idx="16"/>
          </p:nvPr>
        </p:nvSpPr>
        <p:spPr/>
        <p:txBody>
          <a:bodyPr/>
          <a:lstStyle>
            <a:lvl1pPr>
              <a:defRPr>
                <a:solidFill>
                  <a:srgbClr val="FFFFFF"/>
                </a:solidFill>
              </a:defRPr>
            </a:lvl1pPr>
          </a:lstStyle>
          <a:p>
            <a:fld id="{1C29C924-3BF8-43EF-BD05-C2C3DDA2E105}" type="slidenum">
              <a:rPr lang="en-US" altLang="en-US"/>
              <a:pPr/>
              <a:t>‹#›</a:t>
            </a:fld>
            <a:endParaRPr lang="en-US" altLang="en-US"/>
          </a:p>
        </p:txBody>
      </p:sp>
    </p:spTree>
    <p:extLst>
      <p:ext uri="{BB962C8B-B14F-4D97-AF65-F5344CB8AC3E}">
        <p14:creationId xmlns:p14="http://schemas.microsoft.com/office/powerpoint/2010/main" val="2574643775"/>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oumn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99CD851-84E1-4BA9-A31B-2AE7A786D1BB}"/>
              </a:ext>
            </a:extLst>
          </p:cNvPr>
          <p:cNvCxnSpPr/>
          <p:nvPr userDrawn="1"/>
        </p:nvCxnSpPr>
        <p:spPr>
          <a:xfrm>
            <a:off x="4610100" y="1418167"/>
            <a:ext cx="2971800" cy="0"/>
          </a:xfrm>
          <a:prstGeom prst="line">
            <a:avLst/>
          </a:prstGeom>
          <a:ln w="7620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defRPr sz="3067"/>
            </a:lvl1pPr>
          </a:lstStyle>
          <a:p>
            <a:r>
              <a:rPr lang="en-US" altLang="ja-JP" dirty="0"/>
              <a:t>Header. Type in Title Case </a:t>
            </a:r>
            <a:br>
              <a:rPr lang="en-US" altLang="ja-JP" dirty="0"/>
            </a:br>
            <a:r>
              <a:rPr lang="en-US" altLang="ja-JP" dirty="0"/>
              <a:t>Max 80 Char. 24pt. </a:t>
            </a:r>
            <a:r>
              <a:rPr lang="en-US" dirty="0"/>
              <a:t>Short Headline</a:t>
            </a:r>
          </a:p>
        </p:txBody>
      </p:sp>
      <p:sp>
        <p:nvSpPr>
          <p:cNvPr id="4" name="Content Placeholder 3"/>
          <p:cNvSpPr>
            <a:spLocks noGrp="1"/>
          </p:cNvSpPr>
          <p:nvPr>
            <p:ph sz="half" idx="2" hasCustomPrompt="1"/>
          </p:nvPr>
        </p:nvSpPr>
        <p:spPr>
          <a:xfrm>
            <a:off x="6197600" y="1600201"/>
            <a:ext cx="5384800" cy="4525963"/>
          </a:xfrm>
        </p:spPr>
        <p:txBody>
          <a:bodyPr>
            <a:noAutofit/>
          </a:bodyPr>
          <a:lstStyle>
            <a:lvl1pPr>
              <a:defRPr sz="1467">
                <a:solidFill>
                  <a:schemeClr val="accent3">
                    <a:lumMod val="25000"/>
                  </a:schemeClr>
                </a:solidFill>
              </a:defRPr>
            </a:lvl1pPr>
            <a:lvl2pPr>
              <a:defRPr sz="1200">
                <a:solidFill>
                  <a:schemeClr val="accent3">
                    <a:lumMod val="25000"/>
                  </a:schemeClr>
                </a:solidFill>
              </a:defRPr>
            </a:lvl2pPr>
            <a:lvl3pPr marL="1465255" marR="0"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sz="933">
                <a:solidFill>
                  <a:schemeClr val="accent3">
                    <a:lumMod val="25000"/>
                  </a:schemeClr>
                </a:solidFill>
              </a:defRPr>
            </a:lvl3pPr>
            <a:lvl4pPr marL="2051358" marR="0"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sz="800">
                <a:solidFill>
                  <a:schemeClr val="accent3">
                    <a:lumMod val="25000"/>
                  </a:schemeClr>
                </a:solidFill>
              </a:defRPr>
            </a:lvl4pPr>
            <a:lvl5pPr marL="2462445" marR="0"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sz="800">
                <a:solidFill>
                  <a:schemeClr val="accent3">
                    <a:lumMod val="25000"/>
                  </a:schemeClr>
                </a:solidFill>
              </a:defRPr>
            </a:lvl5pPr>
            <a:lvl6pPr>
              <a:defRPr sz="2267"/>
            </a:lvl6pPr>
            <a:lvl7pPr>
              <a:defRPr sz="2267"/>
            </a:lvl7pPr>
            <a:lvl8pPr>
              <a:defRPr sz="2267"/>
            </a:lvl8pPr>
            <a:lvl9pPr>
              <a:defRPr sz="2267"/>
            </a:lvl9pPr>
          </a:lstStyle>
          <a:p>
            <a:pPr lvl="0"/>
            <a:r>
              <a:rPr lang="en-US" altLang="en-US" dirty="0"/>
              <a:t>This is first bullet point. Use Arial (Body) 12pt size. Color is Grey. Do not change the font size, color and style. </a:t>
            </a:r>
          </a:p>
          <a:p>
            <a:pPr lvl="1"/>
            <a:r>
              <a:rPr lang="en-US" altLang="en-US" dirty="0"/>
              <a:t>This is second bullet point. Use Arial (Body) 10pt size. Color is Grey. Do not change the font size, color and style. </a:t>
            </a:r>
          </a:p>
          <a:p>
            <a:pPr marL="1465255" marR="0" lvl="2"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r>
              <a:rPr lang="en-US" altLang="en-US" dirty="0"/>
              <a:t>This is third bullet point. Use Arial (Body) 9pt size. Color is Grey. Do not change the font size, color and style. </a:t>
            </a:r>
          </a:p>
          <a:p>
            <a:pPr marL="2051358" marR="0" lvl="3"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r>
              <a:rPr lang="en-US" altLang="en-US" dirty="0"/>
              <a:t>This is fourth bullet point. Use Arial (Body) 8pt size. Color is Grey. Do not change the font size, color and style. </a:t>
            </a:r>
          </a:p>
          <a:p>
            <a:pPr marL="2462445" marR="0" lvl="4"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r>
              <a:rPr lang="en-US" altLang="en-US" dirty="0"/>
              <a:t>This is fifth bullet point. Use Arial (Body) 8pt size. Color is Grey. Do not change the font size, color and style. </a:t>
            </a:r>
          </a:p>
          <a:p>
            <a:pPr marL="2462445" marR="0" lvl="4"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endParaRPr lang="en-US" altLang="en-US" dirty="0"/>
          </a:p>
        </p:txBody>
      </p:sp>
      <p:sp>
        <p:nvSpPr>
          <p:cNvPr id="9" name="Content Placeholder 3"/>
          <p:cNvSpPr>
            <a:spLocks noGrp="1"/>
          </p:cNvSpPr>
          <p:nvPr>
            <p:ph sz="half" idx="13" hasCustomPrompt="1"/>
          </p:nvPr>
        </p:nvSpPr>
        <p:spPr>
          <a:xfrm>
            <a:off x="609600" y="1600201"/>
            <a:ext cx="5384800" cy="4525963"/>
          </a:xfrm>
        </p:spPr>
        <p:txBody>
          <a:bodyPr>
            <a:noAutofit/>
          </a:bodyPr>
          <a:lstStyle>
            <a:lvl1pPr indent="-175832">
              <a:spcAft>
                <a:spcPts val="769"/>
              </a:spcAft>
              <a:defRPr sz="1467" baseline="0">
                <a:solidFill>
                  <a:schemeClr val="accent3">
                    <a:lumMod val="25000"/>
                  </a:schemeClr>
                </a:solidFill>
              </a:defRPr>
            </a:lvl1pPr>
            <a:lvl2pPr indent="-175832">
              <a:spcAft>
                <a:spcPts val="769"/>
              </a:spcAft>
              <a:defRPr sz="1333">
                <a:solidFill>
                  <a:schemeClr val="accent3">
                    <a:lumMod val="25000"/>
                  </a:schemeClr>
                </a:solidFill>
              </a:defRPr>
            </a:lvl2pPr>
            <a:lvl3pPr marL="1465255" marR="0" indent="-175017" algn="l" defTabSz="586103" rtl="0" eaLnBrk="1" fontAlgn="base" latinLnBrk="0" hangingPunct="1">
              <a:lnSpc>
                <a:spcPct val="110000"/>
              </a:lnSpc>
              <a:spcBef>
                <a:spcPts val="385"/>
              </a:spcBef>
              <a:spcAft>
                <a:spcPts val="769"/>
              </a:spcAft>
              <a:buClrTx/>
              <a:buSzTx/>
              <a:buFont typeface="Arial" panose="020B0604020202020204" pitchFamily="34" charset="0"/>
              <a:buChar char="•"/>
              <a:tabLst/>
              <a:defRPr sz="1067">
                <a:solidFill>
                  <a:schemeClr val="accent3">
                    <a:lumMod val="25000"/>
                  </a:schemeClr>
                </a:solidFill>
              </a:defRPr>
            </a:lvl3pPr>
            <a:lvl4pPr marL="2051358" marR="0" indent="-175017" algn="l" defTabSz="586103" rtl="0" eaLnBrk="1" fontAlgn="base" latinLnBrk="0" hangingPunct="1">
              <a:lnSpc>
                <a:spcPct val="110000"/>
              </a:lnSpc>
              <a:spcBef>
                <a:spcPts val="385"/>
              </a:spcBef>
              <a:spcAft>
                <a:spcPts val="769"/>
              </a:spcAft>
              <a:buClrTx/>
              <a:buSzTx/>
              <a:buFont typeface="Arial" panose="020B0604020202020204" pitchFamily="34" charset="0"/>
              <a:buChar char="•"/>
              <a:tabLst/>
              <a:defRPr sz="933">
                <a:solidFill>
                  <a:schemeClr val="accent3">
                    <a:lumMod val="25000"/>
                  </a:schemeClr>
                </a:solidFill>
              </a:defRPr>
            </a:lvl4pPr>
            <a:lvl5pPr marL="2462445" marR="0" indent="-175017" algn="l" defTabSz="586103" rtl="0" eaLnBrk="1" fontAlgn="base" latinLnBrk="0" hangingPunct="1">
              <a:lnSpc>
                <a:spcPct val="110000"/>
              </a:lnSpc>
              <a:spcBef>
                <a:spcPts val="385"/>
              </a:spcBef>
              <a:spcAft>
                <a:spcPts val="769"/>
              </a:spcAft>
              <a:buClrTx/>
              <a:buSzTx/>
              <a:buFont typeface="Arial" panose="020B0604020202020204" pitchFamily="34" charset="0"/>
              <a:buChar char="•"/>
              <a:tabLst/>
              <a:defRPr sz="933">
                <a:solidFill>
                  <a:schemeClr val="accent3">
                    <a:lumMod val="25000"/>
                  </a:schemeClr>
                </a:solidFill>
              </a:defRPr>
            </a:lvl5pPr>
            <a:lvl6pPr>
              <a:defRPr sz="2267"/>
            </a:lvl6pPr>
            <a:lvl7pPr>
              <a:defRPr sz="2267"/>
            </a:lvl7pPr>
            <a:lvl8pPr>
              <a:defRPr sz="2267"/>
            </a:lvl8pPr>
            <a:lvl9pPr>
              <a:defRPr sz="2267"/>
            </a:lvl9pPr>
          </a:lstStyle>
          <a:p>
            <a:pPr lvl="0"/>
            <a:r>
              <a:rPr lang="en-US" altLang="en-US" dirty="0"/>
              <a:t>This is first bullet point. Use Arial (Body) 12pt size. Color is Grey. Do not change the font size, color and style. </a:t>
            </a:r>
          </a:p>
          <a:p>
            <a:pPr lvl="1"/>
            <a:r>
              <a:rPr lang="en-US" altLang="en-US" dirty="0"/>
              <a:t>This is second bullet point. Use Arial (Body) 10pt size. Color is Grey. Do not change the font size, color and style. </a:t>
            </a:r>
          </a:p>
          <a:p>
            <a:pPr marL="1465255" marR="0" lvl="2"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r>
              <a:rPr lang="en-US" altLang="en-US" dirty="0"/>
              <a:t>This is third bullet point. Use Arial (Body) 9pt size. Color is Grey. Do not change the font size, color and style. </a:t>
            </a:r>
          </a:p>
          <a:p>
            <a:pPr marL="2051358" marR="0" lvl="3"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r>
              <a:rPr lang="en-US" altLang="en-US" dirty="0"/>
              <a:t>This is fourth bullet point. Use Arial (Body) 8pt size. Color is Grey. Do not change the font size, color and style. </a:t>
            </a:r>
          </a:p>
          <a:p>
            <a:pPr marL="2462445" marR="0" lvl="4"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r>
              <a:rPr lang="en-US" altLang="en-US" dirty="0"/>
              <a:t>This is fifth bullet point. Use Arial (Body) 8pt size. Color is Grey. Do not change the font size, color and style. </a:t>
            </a:r>
          </a:p>
          <a:p>
            <a:pPr marL="2462445" marR="0" lvl="4"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endParaRPr lang="en-US" altLang="en-US" dirty="0"/>
          </a:p>
        </p:txBody>
      </p:sp>
      <p:sp>
        <p:nvSpPr>
          <p:cNvPr id="6" name="Date Placeholder 4">
            <a:extLst>
              <a:ext uri="{FF2B5EF4-FFF2-40B4-BE49-F238E27FC236}">
                <a16:creationId xmlns:a16="http://schemas.microsoft.com/office/drawing/2014/main" id="{3989ADDB-8979-4EF4-8EE2-3C0EA884665A}"/>
              </a:ext>
            </a:extLst>
          </p:cNvPr>
          <p:cNvSpPr>
            <a:spLocks noGrp="1"/>
          </p:cNvSpPr>
          <p:nvPr>
            <p:ph type="dt" sz="half" idx="14"/>
          </p:nvPr>
        </p:nvSpPr>
        <p:spPr/>
        <p:txBody>
          <a:bodyPr/>
          <a:lstStyle>
            <a:lvl1pPr>
              <a:defRPr/>
            </a:lvl1pPr>
          </a:lstStyle>
          <a:p>
            <a:fld id="{3F8DC5BC-AE69-9541-8B83-A4D56DE3B03B}" type="datetime1">
              <a:rPr lang="en-US" altLang="en-US" smtClean="0"/>
              <a:t>5/19/2022</a:t>
            </a:fld>
            <a:endParaRPr lang="en-US" altLang="en-US"/>
          </a:p>
        </p:txBody>
      </p:sp>
      <p:sp>
        <p:nvSpPr>
          <p:cNvPr id="7" name="Footer Placeholder 5">
            <a:extLst>
              <a:ext uri="{FF2B5EF4-FFF2-40B4-BE49-F238E27FC236}">
                <a16:creationId xmlns:a16="http://schemas.microsoft.com/office/drawing/2014/main" id="{DB379BE6-498F-4CF5-890E-35381FA8C419}"/>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E262EA21-F031-4F56-8364-B0CCFF45C33E}"/>
              </a:ext>
            </a:extLst>
          </p:cNvPr>
          <p:cNvSpPr>
            <a:spLocks noGrp="1"/>
          </p:cNvSpPr>
          <p:nvPr>
            <p:ph type="sldNum" sz="quarter" idx="16"/>
          </p:nvPr>
        </p:nvSpPr>
        <p:spPr/>
        <p:txBody>
          <a:bodyPr/>
          <a:lstStyle>
            <a:lvl1pPr>
              <a:defRPr/>
            </a:lvl1pPr>
          </a:lstStyle>
          <a:p>
            <a:fld id="{03C79517-6435-4A4E-8B2D-2CE6C29C9FE1}" type="slidenum">
              <a:rPr lang="en-US" altLang="en-US"/>
              <a:pPr/>
              <a:t>‹#›</a:t>
            </a:fld>
            <a:endParaRPr lang="en-US" altLang="en-US"/>
          </a:p>
        </p:txBody>
      </p:sp>
    </p:spTree>
    <p:extLst>
      <p:ext uri="{BB962C8B-B14F-4D97-AF65-F5344CB8AC3E}">
        <p14:creationId xmlns:p14="http://schemas.microsoft.com/office/powerpoint/2010/main" val="414809825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CD7D64-1368-46AA-A75D-AD6BA772D727}" type="datetimeFigureOut">
              <a:rPr lang="en-US" smtClean="0"/>
              <a:t>5/19/2022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4C1363-93D2-400E-8B9A-63F1514AB138}" type="slidenum">
              <a:rPr lang="en-US" smtClean="0"/>
              <a:t>‹#›</a:t>
            </a:fld>
            <a:endParaRPr lang="en-US"/>
          </a:p>
        </p:txBody>
      </p:sp>
    </p:spTree>
    <p:extLst>
      <p:ext uri="{BB962C8B-B14F-4D97-AF65-F5344CB8AC3E}">
        <p14:creationId xmlns:p14="http://schemas.microsoft.com/office/powerpoint/2010/main" val="2248152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Tables">
    <p:spTree>
      <p:nvGrpSpPr>
        <p:cNvPr id="1" name=""/>
        <p:cNvGrpSpPr/>
        <p:nvPr/>
      </p:nvGrpSpPr>
      <p:grpSpPr>
        <a:xfrm>
          <a:off x="0" y="0"/>
          <a:ext cx="0" cy="0"/>
          <a:chOff x="0" y="0"/>
          <a:chExt cx="0" cy="0"/>
        </a:xfrm>
      </p:grpSpPr>
      <p:sp>
        <p:nvSpPr>
          <p:cNvPr id="19" name="Table Placeholder 18"/>
          <p:cNvSpPr>
            <a:spLocks noGrp="1"/>
          </p:cNvSpPr>
          <p:nvPr>
            <p:ph type="tbl" sz="quarter" idx="20"/>
          </p:nvPr>
        </p:nvSpPr>
        <p:spPr>
          <a:xfrm>
            <a:off x="607066" y="1667937"/>
            <a:ext cx="3470279" cy="3951817"/>
          </a:xfrm>
        </p:spPr>
        <p:txBody>
          <a:bodyPr/>
          <a:lstStyle>
            <a:lvl1pPr marL="0" indent="0">
              <a:buNone/>
              <a:defRPr/>
            </a:lvl1pPr>
          </a:lstStyle>
          <a:p>
            <a:endParaRPr lang="en-US" dirty="0"/>
          </a:p>
        </p:txBody>
      </p:sp>
      <p:cxnSp>
        <p:nvCxnSpPr>
          <p:cNvPr id="6" name="Straight Connector 5">
            <a:extLst>
              <a:ext uri="{FF2B5EF4-FFF2-40B4-BE49-F238E27FC236}">
                <a16:creationId xmlns:a16="http://schemas.microsoft.com/office/drawing/2014/main" id="{830F337D-155F-4E83-BE86-31449D96D468}"/>
              </a:ext>
            </a:extLst>
          </p:cNvPr>
          <p:cNvCxnSpPr/>
          <p:nvPr userDrawn="1"/>
        </p:nvCxnSpPr>
        <p:spPr>
          <a:xfrm>
            <a:off x="4610100" y="1418167"/>
            <a:ext cx="2971800" cy="0"/>
          </a:xfrm>
          <a:prstGeom prst="line">
            <a:avLst/>
          </a:prstGeom>
          <a:ln w="7620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defRPr/>
            </a:lvl1pPr>
          </a:lstStyle>
          <a:p>
            <a:r>
              <a:rPr lang="en-US" altLang="ja-JP" dirty="0"/>
              <a:t>Header. Type in Title Case </a:t>
            </a:r>
            <a:br>
              <a:rPr lang="en-US" altLang="ja-JP" dirty="0"/>
            </a:br>
            <a:r>
              <a:rPr lang="en-US" altLang="ja-JP" dirty="0"/>
              <a:t>Max 80 Char. 24pt. </a:t>
            </a:r>
            <a:r>
              <a:rPr lang="en-US" dirty="0"/>
              <a:t>Short Headline</a:t>
            </a:r>
          </a:p>
        </p:txBody>
      </p:sp>
      <p:sp>
        <p:nvSpPr>
          <p:cNvPr id="7" name="Date Placeholder 4">
            <a:extLst>
              <a:ext uri="{FF2B5EF4-FFF2-40B4-BE49-F238E27FC236}">
                <a16:creationId xmlns:a16="http://schemas.microsoft.com/office/drawing/2014/main" id="{BE930964-FE10-45A8-BAD0-724A5D437F15}"/>
              </a:ext>
            </a:extLst>
          </p:cNvPr>
          <p:cNvSpPr>
            <a:spLocks noGrp="1"/>
          </p:cNvSpPr>
          <p:nvPr>
            <p:ph type="dt" sz="half" idx="16"/>
          </p:nvPr>
        </p:nvSpPr>
        <p:spPr/>
        <p:txBody>
          <a:bodyPr/>
          <a:lstStyle>
            <a:lvl1pPr>
              <a:defRPr/>
            </a:lvl1pPr>
          </a:lstStyle>
          <a:p>
            <a:fld id="{1314B325-E9D7-BE48-B37F-60A5AA3842C5}" type="datetime1">
              <a:rPr lang="en-US" altLang="en-US" smtClean="0"/>
              <a:t>5/19/2022</a:t>
            </a:fld>
            <a:endParaRPr lang="en-US" altLang="en-US"/>
          </a:p>
        </p:txBody>
      </p:sp>
      <p:sp>
        <p:nvSpPr>
          <p:cNvPr id="8" name="Footer Placeholder 5">
            <a:extLst>
              <a:ext uri="{FF2B5EF4-FFF2-40B4-BE49-F238E27FC236}">
                <a16:creationId xmlns:a16="http://schemas.microsoft.com/office/drawing/2014/main" id="{88A77944-8869-4419-A15D-B443D2C8CDCB}"/>
              </a:ext>
            </a:extLst>
          </p:cNvPr>
          <p:cNvSpPr>
            <a:spLocks noGrp="1"/>
          </p:cNvSpPr>
          <p:nvPr>
            <p:ph type="ftr" sz="quarter" idx="17"/>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7237D374-C6A6-451F-8B99-6E1966D2A9AE}"/>
              </a:ext>
            </a:extLst>
          </p:cNvPr>
          <p:cNvSpPr>
            <a:spLocks noGrp="1"/>
          </p:cNvSpPr>
          <p:nvPr>
            <p:ph type="sldNum" sz="quarter" idx="18"/>
          </p:nvPr>
        </p:nvSpPr>
        <p:spPr/>
        <p:txBody>
          <a:bodyPr/>
          <a:lstStyle>
            <a:lvl1pPr>
              <a:defRPr/>
            </a:lvl1pPr>
          </a:lstStyle>
          <a:p>
            <a:fld id="{18757280-AB53-4455-BDC7-66DB6C29F283}" type="slidenum">
              <a:rPr lang="en-US" altLang="en-US"/>
              <a:pPr/>
              <a:t>‹#›</a:t>
            </a:fld>
            <a:endParaRPr lang="en-US" altLang="en-US"/>
          </a:p>
        </p:txBody>
      </p:sp>
      <p:sp>
        <p:nvSpPr>
          <p:cNvPr id="22" name="Table Placeholder 18"/>
          <p:cNvSpPr>
            <a:spLocks noGrp="1"/>
          </p:cNvSpPr>
          <p:nvPr>
            <p:ph type="tbl" sz="quarter" idx="21"/>
          </p:nvPr>
        </p:nvSpPr>
        <p:spPr>
          <a:xfrm>
            <a:off x="4360071" y="1667937"/>
            <a:ext cx="3470279" cy="3951817"/>
          </a:xfrm>
        </p:spPr>
        <p:txBody>
          <a:bodyPr/>
          <a:lstStyle>
            <a:lvl1pPr marL="0" indent="0">
              <a:buNone/>
              <a:defRPr/>
            </a:lvl1pPr>
          </a:lstStyle>
          <a:p>
            <a:endParaRPr lang="en-US" dirty="0"/>
          </a:p>
        </p:txBody>
      </p:sp>
      <p:sp>
        <p:nvSpPr>
          <p:cNvPr id="23" name="Table Placeholder 18"/>
          <p:cNvSpPr>
            <a:spLocks noGrp="1"/>
          </p:cNvSpPr>
          <p:nvPr>
            <p:ph type="tbl" sz="quarter" idx="22"/>
          </p:nvPr>
        </p:nvSpPr>
        <p:spPr>
          <a:xfrm>
            <a:off x="8113077" y="1667937"/>
            <a:ext cx="3470279" cy="3951817"/>
          </a:xfrm>
        </p:spPr>
        <p:txBody>
          <a:bodyPr/>
          <a:lstStyle>
            <a:lvl1pPr marL="0" indent="0">
              <a:buNone/>
              <a:defRPr/>
            </a:lvl1pPr>
          </a:lstStyle>
          <a:p>
            <a:endParaRPr lang="en-US" dirty="0"/>
          </a:p>
        </p:txBody>
      </p:sp>
    </p:spTree>
    <p:extLst>
      <p:ext uri="{BB962C8B-B14F-4D97-AF65-F5344CB8AC3E}">
        <p14:creationId xmlns:p14="http://schemas.microsoft.com/office/powerpoint/2010/main" val="3120940016"/>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coloumns Text with Bullets">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30F337D-155F-4E83-BE86-31449D96D468}"/>
              </a:ext>
            </a:extLst>
          </p:cNvPr>
          <p:cNvCxnSpPr/>
          <p:nvPr userDrawn="1"/>
        </p:nvCxnSpPr>
        <p:spPr>
          <a:xfrm>
            <a:off x="4610100" y="1418167"/>
            <a:ext cx="2971800" cy="0"/>
          </a:xfrm>
          <a:prstGeom prst="line">
            <a:avLst/>
          </a:prstGeom>
          <a:ln w="7620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defRPr/>
            </a:lvl1pPr>
          </a:lstStyle>
          <a:p>
            <a:r>
              <a:rPr lang="en-US" altLang="ja-JP" dirty="0"/>
              <a:t>Header. Type in Title Case </a:t>
            </a:r>
            <a:br>
              <a:rPr lang="en-US" altLang="ja-JP" dirty="0"/>
            </a:br>
            <a:r>
              <a:rPr lang="en-US" altLang="ja-JP" dirty="0"/>
              <a:t>Max 80 Char. 24pt. </a:t>
            </a:r>
            <a:r>
              <a:rPr lang="en-US" dirty="0"/>
              <a:t>Short Headline</a:t>
            </a:r>
          </a:p>
        </p:txBody>
      </p:sp>
      <p:sp>
        <p:nvSpPr>
          <p:cNvPr id="9" name="Content Placeholder 3"/>
          <p:cNvSpPr>
            <a:spLocks noGrp="1"/>
          </p:cNvSpPr>
          <p:nvPr>
            <p:ph sz="half" idx="13" hasCustomPrompt="1"/>
          </p:nvPr>
        </p:nvSpPr>
        <p:spPr>
          <a:xfrm>
            <a:off x="609600" y="1600201"/>
            <a:ext cx="3380581" cy="4525963"/>
          </a:xfrm>
        </p:spPr>
        <p:txBody>
          <a:bodyPr>
            <a:normAutofit/>
          </a:bodyPr>
          <a:lstStyle>
            <a:lvl1pPr indent="-175832">
              <a:defRPr sz="1467" baseline="0">
                <a:solidFill>
                  <a:schemeClr val="accent3">
                    <a:lumMod val="25000"/>
                  </a:schemeClr>
                </a:solidFill>
              </a:defRPr>
            </a:lvl1pPr>
            <a:lvl2pPr marL="805892" marR="0" indent="-175832"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sz="1333">
                <a:solidFill>
                  <a:schemeClr val="accent3">
                    <a:lumMod val="25000"/>
                  </a:schemeClr>
                </a:solidFill>
              </a:defRPr>
            </a:lvl2pPr>
            <a:lvl3pPr marL="1465255" marR="0"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sz="1067"/>
            </a:lvl3pPr>
            <a:lvl4pPr marL="2051358" marR="0"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sz="933"/>
            </a:lvl4pPr>
            <a:lvl5pPr marL="2287428" marR="0" indent="0" algn="l" defTabSz="586103" rtl="0" eaLnBrk="1" fontAlgn="base" latinLnBrk="0" hangingPunct="1">
              <a:lnSpc>
                <a:spcPct val="110000"/>
              </a:lnSpc>
              <a:spcBef>
                <a:spcPts val="385"/>
              </a:spcBef>
              <a:spcAft>
                <a:spcPts val="1539"/>
              </a:spcAft>
              <a:buClrTx/>
              <a:buSzTx/>
              <a:buFont typeface="Arial" panose="020B0604020202020204" pitchFamily="34" charset="0"/>
              <a:buNone/>
              <a:tabLst/>
              <a:defRPr sz="1067"/>
            </a:lvl5pPr>
            <a:lvl6pPr>
              <a:defRPr sz="2267"/>
            </a:lvl6pPr>
            <a:lvl7pPr>
              <a:defRPr sz="2267"/>
            </a:lvl7pPr>
            <a:lvl8pPr>
              <a:defRPr sz="2267"/>
            </a:lvl8pPr>
            <a:lvl9pPr>
              <a:defRPr sz="2267"/>
            </a:lvl9pPr>
          </a:lstStyle>
          <a:p>
            <a:pPr lvl="0"/>
            <a:r>
              <a:rPr lang="en-US" altLang="en-US" dirty="0"/>
              <a:t>This is first bullet point. Use Arial (Body) 12pt size. Color is Grey. Do not change the font size, color and style. </a:t>
            </a:r>
          </a:p>
          <a:p>
            <a:pPr lvl="1"/>
            <a:r>
              <a:rPr lang="en-US" altLang="en-US" dirty="0"/>
              <a:t>This is second bullet point. Use Arial (Body) 10pt size. Color is Grey. Do not change the font size, color and style. </a:t>
            </a:r>
          </a:p>
          <a:p>
            <a:pPr lvl="1"/>
            <a:r>
              <a:rPr lang="en-US" altLang="en-US" dirty="0"/>
              <a:t>This is third bullet point. Use Arial (Body) 10pt size. Color is Grey. Do not change the font size, color and style. </a:t>
            </a:r>
          </a:p>
          <a:p>
            <a:pPr marL="805892" marR="0" lvl="1" indent="-175832"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r>
              <a:rPr lang="en-US" altLang="en-US" dirty="0"/>
              <a:t>This is fourth bullet point. Use Arial (Body) 10pt size. Color is Grey. Do not change the font size, color and style.</a:t>
            </a:r>
          </a:p>
        </p:txBody>
      </p:sp>
      <p:sp>
        <p:nvSpPr>
          <p:cNvPr id="12" name="Content Placeholder 3"/>
          <p:cNvSpPr>
            <a:spLocks noGrp="1"/>
          </p:cNvSpPr>
          <p:nvPr>
            <p:ph sz="half" idx="14" hasCustomPrompt="1"/>
          </p:nvPr>
        </p:nvSpPr>
        <p:spPr>
          <a:xfrm>
            <a:off x="8201820" y="1600201"/>
            <a:ext cx="3380581" cy="4525963"/>
          </a:xfrm>
        </p:spPr>
        <p:txBody>
          <a:bodyPr>
            <a:normAutofit/>
          </a:bodyPr>
          <a:lstStyle>
            <a:lvl1pPr indent="-175832">
              <a:defRPr sz="1467" baseline="0">
                <a:solidFill>
                  <a:schemeClr val="accent3">
                    <a:lumMod val="25000"/>
                  </a:schemeClr>
                </a:solidFill>
              </a:defRPr>
            </a:lvl1pPr>
            <a:lvl2pPr marL="849848" marR="0" indent="-219789" algn="l" defTabSz="586103" rtl="0" eaLnBrk="1" fontAlgn="base" latinLnBrk="0" hangingPunct="1">
              <a:lnSpc>
                <a:spcPct val="110000"/>
              </a:lnSpc>
              <a:spcBef>
                <a:spcPts val="385"/>
              </a:spcBef>
              <a:spcAft>
                <a:spcPts val="1539"/>
              </a:spcAft>
              <a:buClrTx/>
              <a:buSzTx/>
              <a:buFont typeface="Arial"/>
              <a:buChar char="•"/>
              <a:tabLst/>
              <a:defRPr sz="1333" baseline="0">
                <a:solidFill>
                  <a:schemeClr val="accent3">
                    <a:lumMod val="25000"/>
                  </a:schemeClr>
                </a:solidFill>
              </a:defRPr>
            </a:lvl2pPr>
            <a:lvl3pPr indent="-175832">
              <a:defRPr sz="1067"/>
            </a:lvl3pPr>
            <a:lvl4pPr indent="-175832">
              <a:defRPr sz="933"/>
            </a:lvl4pPr>
            <a:lvl5pPr indent="-175832">
              <a:defRPr sz="933"/>
            </a:lvl5pPr>
            <a:lvl6pPr>
              <a:defRPr sz="2267"/>
            </a:lvl6pPr>
            <a:lvl7pPr>
              <a:defRPr sz="2267"/>
            </a:lvl7pPr>
            <a:lvl8pPr>
              <a:defRPr sz="2267"/>
            </a:lvl8pPr>
            <a:lvl9pPr>
              <a:defRPr sz="2267"/>
            </a:lvl9pPr>
          </a:lstStyle>
          <a:p>
            <a:pPr lvl="0"/>
            <a:r>
              <a:rPr lang="en-US" altLang="en-US" dirty="0"/>
              <a:t>This is first bullet point. Use Arial (Body) 12pt size. Color is Grey. Do not change the font size, color and style. </a:t>
            </a:r>
          </a:p>
          <a:p>
            <a:pPr lvl="1"/>
            <a:r>
              <a:rPr lang="en-US" altLang="en-US" dirty="0"/>
              <a:t>This is second bullet point. Use Arial (Body) 10pt size. Color is Grey. Do not change the font size, color and style. </a:t>
            </a:r>
          </a:p>
          <a:p>
            <a:pPr lvl="1"/>
            <a:r>
              <a:rPr lang="en-US" altLang="en-US" dirty="0"/>
              <a:t>This is third bullet point. Use Arial (Body) 10pt size. Color is Grey. Do not change the font size, color and style. </a:t>
            </a:r>
          </a:p>
          <a:p>
            <a:pPr marL="805892" marR="0" lvl="1" indent="-175832"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r>
              <a:rPr lang="en-US" altLang="en-US" dirty="0"/>
              <a:t>This is fourth bullet point. Use Arial (Body) 10pt size. Color is Grey. Do not change the font size, color and style.</a:t>
            </a:r>
          </a:p>
          <a:p>
            <a:pPr lvl="1"/>
            <a:endParaRPr lang="en-US" altLang="en-US" dirty="0"/>
          </a:p>
        </p:txBody>
      </p:sp>
      <p:sp>
        <p:nvSpPr>
          <p:cNvPr id="13" name="Content Placeholder 3"/>
          <p:cNvSpPr>
            <a:spLocks noGrp="1"/>
          </p:cNvSpPr>
          <p:nvPr>
            <p:ph sz="half" idx="15" hasCustomPrompt="1"/>
          </p:nvPr>
        </p:nvSpPr>
        <p:spPr>
          <a:xfrm>
            <a:off x="4405710" y="1600201"/>
            <a:ext cx="3380581" cy="4525963"/>
          </a:xfrm>
        </p:spPr>
        <p:txBody>
          <a:bodyPr>
            <a:normAutofit/>
          </a:bodyPr>
          <a:lstStyle>
            <a:lvl1pPr indent="-175832">
              <a:defRPr sz="1467" baseline="0">
                <a:solidFill>
                  <a:schemeClr val="accent3">
                    <a:lumMod val="25000"/>
                  </a:schemeClr>
                </a:solidFill>
              </a:defRPr>
            </a:lvl1pPr>
            <a:lvl2pPr marL="805892" marR="0" indent="-175832"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sz="1333">
                <a:solidFill>
                  <a:schemeClr val="accent3">
                    <a:lumMod val="25000"/>
                  </a:schemeClr>
                </a:solidFill>
              </a:defRPr>
            </a:lvl2pPr>
            <a:lvl3pPr indent="-175832">
              <a:defRPr sz="1067"/>
            </a:lvl3pPr>
            <a:lvl4pPr indent="-175832">
              <a:defRPr sz="933"/>
            </a:lvl4pPr>
            <a:lvl5pPr indent="-175832">
              <a:defRPr sz="933"/>
            </a:lvl5pPr>
            <a:lvl6pPr>
              <a:defRPr sz="2267"/>
            </a:lvl6pPr>
            <a:lvl7pPr>
              <a:defRPr sz="2267"/>
            </a:lvl7pPr>
            <a:lvl8pPr>
              <a:defRPr sz="2267"/>
            </a:lvl8pPr>
            <a:lvl9pPr>
              <a:defRPr sz="2267"/>
            </a:lvl9pPr>
          </a:lstStyle>
          <a:p>
            <a:pPr lvl="0"/>
            <a:r>
              <a:rPr lang="en-US" altLang="en-US" dirty="0"/>
              <a:t>This is first bullet point. Use Arial (Body) 12pt size. Color is Grey. Do not change the font size, color and style. </a:t>
            </a:r>
          </a:p>
          <a:p>
            <a:pPr lvl="1"/>
            <a:r>
              <a:rPr lang="en-US" altLang="en-US" dirty="0"/>
              <a:t>This is second bullet point. Use Arial (Body) 10pt size. Color is Grey. Do not change the font size, color and style. </a:t>
            </a:r>
          </a:p>
          <a:p>
            <a:pPr lvl="1"/>
            <a:r>
              <a:rPr lang="en-US" altLang="en-US" dirty="0"/>
              <a:t>This is third bullet point. Use Arial (Body) 10pt size. Color is Grey. Do not change the font size, color and style. </a:t>
            </a:r>
          </a:p>
          <a:p>
            <a:pPr marL="805892" marR="0" lvl="1" indent="-175832"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r>
              <a:rPr lang="en-US" altLang="en-US" dirty="0"/>
              <a:t>This is fourth bullet point. Use Arial (Body) 10pt size. Color is Grey. Do not change the font size, color and style.</a:t>
            </a:r>
          </a:p>
        </p:txBody>
      </p:sp>
      <p:sp>
        <p:nvSpPr>
          <p:cNvPr id="7" name="Date Placeholder 4">
            <a:extLst>
              <a:ext uri="{FF2B5EF4-FFF2-40B4-BE49-F238E27FC236}">
                <a16:creationId xmlns:a16="http://schemas.microsoft.com/office/drawing/2014/main" id="{BE930964-FE10-45A8-BAD0-724A5D437F15}"/>
              </a:ext>
            </a:extLst>
          </p:cNvPr>
          <p:cNvSpPr>
            <a:spLocks noGrp="1"/>
          </p:cNvSpPr>
          <p:nvPr>
            <p:ph type="dt" sz="half" idx="16"/>
          </p:nvPr>
        </p:nvSpPr>
        <p:spPr/>
        <p:txBody>
          <a:bodyPr/>
          <a:lstStyle>
            <a:lvl1pPr>
              <a:defRPr/>
            </a:lvl1pPr>
          </a:lstStyle>
          <a:p>
            <a:fld id="{1314B325-E9D7-BE48-B37F-60A5AA3842C5}" type="datetime1">
              <a:rPr lang="en-US" altLang="en-US" smtClean="0"/>
              <a:t>5/19/2022</a:t>
            </a:fld>
            <a:endParaRPr lang="en-US" altLang="en-US" dirty="0"/>
          </a:p>
        </p:txBody>
      </p:sp>
      <p:sp>
        <p:nvSpPr>
          <p:cNvPr id="8" name="Footer Placeholder 5">
            <a:extLst>
              <a:ext uri="{FF2B5EF4-FFF2-40B4-BE49-F238E27FC236}">
                <a16:creationId xmlns:a16="http://schemas.microsoft.com/office/drawing/2014/main" id="{88A77944-8869-4419-A15D-B443D2C8CDCB}"/>
              </a:ext>
            </a:extLst>
          </p:cNvPr>
          <p:cNvSpPr>
            <a:spLocks noGrp="1"/>
          </p:cNvSpPr>
          <p:nvPr>
            <p:ph type="ftr" sz="quarter" idx="17"/>
          </p:nvPr>
        </p:nvSpPr>
        <p:spPr/>
        <p:txBody>
          <a:bodyPr/>
          <a:lstStyle>
            <a:lvl1pPr>
              <a:defRPr/>
            </a:lvl1pPr>
          </a:lstStyle>
          <a:p>
            <a:pPr>
              <a:defRPr/>
            </a:pPr>
            <a:endParaRPr lang="en-US" dirty="0"/>
          </a:p>
        </p:txBody>
      </p:sp>
      <p:sp>
        <p:nvSpPr>
          <p:cNvPr id="10" name="Slide Number Placeholder 6">
            <a:extLst>
              <a:ext uri="{FF2B5EF4-FFF2-40B4-BE49-F238E27FC236}">
                <a16:creationId xmlns:a16="http://schemas.microsoft.com/office/drawing/2014/main" id="{7237D374-C6A6-451F-8B99-6E1966D2A9AE}"/>
              </a:ext>
            </a:extLst>
          </p:cNvPr>
          <p:cNvSpPr>
            <a:spLocks noGrp="1"/>
          </p:cNvSpPr>
          <p:nvPr>
            <p:ph type="sldNum" sz="quarter" idx="18"/>
          </p:nvPr>
        </p:nvSpPr>
        <p:spPr/>
        <p:txBody>
          <a:bodyPr/>
          <a:lstStyle>
            <a:lvl1pPr>
              <a:defRPr/>
            </a:lvl1pPr>
          </a:lstStyle>
          <a:p>
            <a:fld id="{18757280-AB53-4455-BDC7-66DB6C29F283}" type="slidenum">
              <a:rPr lang="en-US" altLang="en-US"/>
              <a:pPr/>
              <a:t>‹#›</a:t>
            </a:fld>
            <a:endParaRPr lang="en-US" altLang="en-US"/>
          </a:p>
        </p:txBody>
      </p:sp>
    </p:spTree>
    <p:extLst>
      <p:ext uri="{BB962C8B-B14F-4D97-AF65-F5344CB8AC3E}">
        <p14:creationId xmlns:p14="http://schemas.microsoft.com/office/powerpoint/2010/main" val="3233890493"/>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ideo Slide Headline Only">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30F337D-155F-4E83-BE86-31449D96D468}"/>
              </a:ext>
            </a:extLst>
          </p:cNvPr>
          <p:cNvCxnSpPr/>
          <p:nvPr userDrawn="1"/>
        </p:nvCxnSpPr>
        <p:spPr>
          <a:xfrm>
            <a:off x="4610100" y="1418167"/>
            <a:ext cx="2971800" cy="0"/>
          </a:xfrm>
          <a:prstGeom prst="line">
            <a:avLst/>
          </a:prstGeom>
          <a:ln w="7620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defRPr/>
            </a:lvl1pPr>
          </a:lstStyle>
          <a:p>
            <a:r>
              <a:rPr lang="en-US" altLang="ja-JP" dirty="0"/>
              <a:t>Header. Type in Title Case </a:t>
            </a:r>
            <a:br>
              <a:rPr lang="en-US" altLang="ja-JP" dirty="0"/>
            </a:br>
            <a:r>
              <a:rPr lang="en-US" altLang="ja-JP" dirty="0"/>
              <a:t>Max 80 Char. 24pt. </a:t>
            </a:r>
            <a:r>
              <a:rPr lang="en-US" dirty="0"/>
              <a:t>Short Headline</a:t>
            </a:r>
          </a:p>
        </p:txBody>
      </p:sp>
      <p:sp>
        <p:nvSpPr>
          <p:cNvPr id="7" name="Date Placeholder 4">
            <a:extLst>
              <a:ext uri="{FF2B5EF4-FFF2-40B4-BE49-F238E27FC236}">
                <a16:creationId xmlns:a16="http://schemas.microsoft.com/office/drawing/2014/main" id="{BE930964-FE10-45A8-BAD0-724A5D437F15}"/>
              </a:ext>
            </a:extLst>
          </p:cNvPr>
          <p:cNvSpPr>
            <a:spLocks noGrp="1"/>
          </p:cNvSpPr>
          <p:nvPr>
            <p:ph type="dt" sz="half" idx="16"/>
          </p:nvPr>
        </p:nvSpPr>
        <p:spPr/>
        <p:txBody>
          <a:bodyPr/>
          <a:lstStyle>
            <a:lvl1pPr>
              <a:defRPr/>
            </a:lvl1pPr>
          </a:lstStyle>
          <a:p>
            <a:fld id="{1314B325-E9D7-BE48-B37F-60A5AA3842C5}" type="datetime1">
              <a:rPr lang="en-US" altLang="en-US" smtClean="0"/>
              <a:t>5/19/2022</a:t>
            </a:fld>
            <a:endParaRPr lang="en-US" altLang="en-US"/>
          </a:p>
        </p:txBody>
      </p:sp>
      <p:sp>
        <p:nvSpPr>
          <p:cNvPr id="8" name="Footer Placeholder 5">
            <a:extLst>
              <a:ext uri="{FF2B5EF4-FFF2-40B4-BE49-F238E27FC236}">
                <a16:creationId xmlns:a16="http://schemas.microsoft.com/office/drawing/2014/main" id="{88A77944-8869-4419-A15D-B443D2C8CDCB}"/>
              </a:ext>
            </a:extLst>
          </p:cNvPr>
          <p:cNvSpPr>
            <a:spLocks noGrp="1"/>
          </p:cNvSpPr>
          <p:nvPr>
            <p:ph type="ftr" sz="quarter" idx="17"/>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7237D374-C6A6-451F-8B99-6E1966D2A9AE}"/>
              </a:ext>
            </a:extLst>
          </p:cNvPr>
          <p:cNvSpPr>
            <a:spLocks noGrp="1"/>
          </p:cNvSpPr>
          <p:nvPr>
            <p:ph type="sldNum" sz="quarter" idx="18"/>
          </p:nvPr>
        </p:nvSpPr>
        <p:spPr/>
        <p:txBody>
          <a:bodyPr/>
          <a:lstStyle>
            <a:lvl1pPr>
              <a:defRPr/>
            </a:lvl1pPr>
          </a:lstStyle>
          <a:p>
            <a:fld id="{18757280-AB53-4455-BDC7-66DB6C29F283}" type="slidenum">
              <a:rPr lang="en-US" altLang="en-US"/>
              <a:pPr/>
              <a:t>‹#›</a:t>
            </a:fld>
            <a:endParaRPr lang="en-US" altLang="en-US"/>
          </a:p>
        </p:txBody>
      </p:sp>
    </p:spTree>
    <p:extLst>
      <p:ext uri="{BB962C8B-B14F-4D97-AF65-F5344CB8AC3E}">
        <p14:creationId xmlns:p14="http://schemas.microsoft.com/office/powerpoint/2010/main" val="2350395043"/>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White Backgroun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05098EE-A146-4DB9-8E6E-297FCA60B189}"/>
              </a:ext>
            </a:extLst>
          </p:cNvPr>
          <p:cNvSpPr>
            <a:spLocks noGrp="1"/>
          </p:cNvSpPr>
          <p:nvPr>
            <p:ph type="dt" sz="half" idx="10"/>
          </p:nvPr>
        </p:nvSpPr>
        <p:spPr/>
        <p:txBody>
          <a:bodyPr/>
          <a:lstStyle>
            <a:lvl1pPr>
              <a:defRPr/>
            </a:lvl1pPr>
          </a:lstStyle>
          <a:p>
            <a:fld id="{D5A5AE34-1DA8-3345-A422-73E6B3CCB45D}" type="datetime1">
              <a:rPr lang="en-US" altLang="en-US" smtClean="0"/>
              <a:t>5/19/2022</a:t>
            </a:fld>
            <a:endParaRPr lang="en-US" altLang="en-US"/>
          </a:p>
        </p:txBody>
      </p:sp>
      <p:sp>
        <p:nvSpPr>
          <p:cNvPr id="3" name="Footer Placeholder 4">
            <a:extLst>
              <a:ext uri="{FF2B5EF4-FFF2-40B4-BE49-F238E27FC236}">
                <a16:creationId xmlns:a16="http://schemas.microsoft.com/office/drawing/2014/main" id="{6011B8B8-6AB5-4A47-9D9C-8E22FBCE304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402F0BF-C987-4075-BD9D-08A15E950196}"/>
              </a:ext>
            </a:extLst>
          </p:cNvPr>
          <p:cNvSpPr>
            <a:spLocks noGrp="1"/>
          </p:cNvSpPr>
          <p:nvPr>
            <p:ph type="sldNum" sz="quarter" idx="12"/>
          </p:nvPr>
        </p:nvSpPr>
        <p:spPr/>
        <p:txBody>
          <a:bodyPr/>
          <a:lstStyle>
            <a:lvl1pPr>
              <a:defRPr/>
            </a:lvl1pPr>
          </a:lstStyle>
          <a:p>
            <a:fld id="{A388B84F-FD38-4E34-9A89-7B553CB98EBE}" type="slidenum">
              <a:rPr lang="en-US" altLang="en-US"/>
              <a:pPr/>
              <a:t>‹#›</a:t>
            </a:fld>
            <a:endParaRPr lang="en-US" altLang="en-US"/>
          </a:p>
        </p:txBody>
      </p:sp>
    </p:spTree>
    <p:extLst>
      <p:ext uri="{BB962C8B-B14F-4D97-AF65-F5344CB8AC3E}">
        <p14:creationId xmlns:p14="http://schemas.microsoft.com/office/powerpoint/2010/main" val="1579104614"/>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Blue Background">
    <p:bg>
      <p:bgRef idx="1001">
        <a:schemeClr val="bg2"/>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C56179-D553-426C-B022-1FD77242142A}"/>
              </a:ext>
            </a:extLst>
          </p:cNvPr>
          <p:cNvSpPr>
            <a:spLocks noGrp="1"/>
          </p:cNvSpPr>
          <p:nvPr>
            <p:ph type="dt" sz="half" idx="10"/>
          </p:nvPr>
        </p:nvSpPr>
        <p:spPr/>
        <p:txBody>
          <a:bodyPr/>
          <a:lstStyle>
            <a:lvl1pPr>
              <a:defRPr>
                <a:solidFill>
                  <a:srgbClr val="FFFFFF"/>
                </a:solidFill>
              </a:defRPr>
            </a:lvl1pPr>
          </a:lstStyle>
          <a:p>
            <a:fld id="{ACE51235-FE12-FE4C-8D96-244703258466}" type="datetime1">
              <a:rPr lang="en-US" altLang="en-US" smtClean="0"/>
              <a:t>5/19/2022</a:t>
            </a:fld>
            <a:endParaRPr lang="en-US" altLang="en-US" dirty="0"/>
          </a:p>
        </p:txBody>
      </p:sp>
      <p:sp>
        <p:nvSpPr>
          <p:cNvPr id="3" name="Footer Placeholder 2">
            <a:extLst>
              <a:ext uri="{FF2B5EF4-FFF2-40B4-BE49-F238E27FC236}">
                <a16:creationId xmlns:a16="http://schemas.microsoft.com/office/drawing/2014/main" id="{A57B63DB-E841-4371-B46B-12F9686196A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FB23D3FB-2E1A-4687-852E-6FBC1189F139}"/>
              </a:ext>
            </a:extLst>
          </p:cNvPr>
          <p:cNvSpPr>
            <a:spLocks noGrp="1"/>
          </p:cNvSpPr>
          <p:nvPr>
            <p:ph type="sldNum" sz="quarter" idx="12"/>
          </p:nvPr>
        </p:nvSpPr>
        <p:spPr/>
        <p:txBody>
          <a:bodyPr/>
          <a:lstStyle>
            <a:lvl1pPr>
              <a:defRPr>
                <a:solidFill>
                  <a:srgbClr val="FFFFFF"/>
                </a:solidFill>
              </a:defRPr>
            </a:lvl1pPr>
          </a:lstStyle>
          <a:p>
            <a:fld id="{586881A8-AE56-4B89-B908-CD6710168C34}" type="slidenum">
              <a:rPr lang="en-US" altLang="en-US"/>
              <a:pPr/>
              <a:t>‹#›</a:t>
            </a:fld>
            <a:endParaRPr lang="en-US" altLang="en-US"/>
          </a:p>
        </p:txBody>
      </p:sp>
    </p:spTree>
    <p:extLst>
      <p:ext uri="{BB962C8B-B14F-4D97-AF65-F5344CB8AC3E}">
        <p14:creationId xmlns:p14="http://schemas.microsoft.com/office/powerpoint/2010/main" val="2147639966"/>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pic>
        <p:nvPicPr>
          <p:cNvPr id="8" name="Picture 7" descr="JDRF Logo_WHITE.e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442" y="6057773"/>
            <a:ext cx="2772103" cy="570937"/>
          </a:xfrm>
          <a:prstGeom prst="rect">
            <a:avLst/>
          </a:prstGeom>
        </p:spPr>
      </p:pic>
      <p:sp>
        <p:nvSpPr>
          <p:cNvPr id="11" name="Text Placeholder 9"/>
          <p:cNvSpPr>
            <a:spLocks noGrp="1"/>
          </p:cNvSpPr>
          <p:nvPr>
            <p:ph type="body" sz="quarter" idx="11" hasCustomPrompt="1"/>
          </p:nvPr>
        </p:nvSpPr>
        <p:spPr>
          <a:xfrm>
            <a:off x="3771806" y="3953773"/>
            <a:ext cx="4648401" cy="421520"/>
          </a:xfrm>
        </p:spPr>
        <p:txBody>
          <a:bodyPr/>
          <a:lstStyle>
            <a:lvl1pPr marL="0" indent="0" algn="ctr">
              <a:buNone/>
              <a:defRPr sz="2133" baseline="0">
                <a:solidFill>
                  <a:schemeClr val="bg1"/>
                </a:solidFill>
                <a:latin typeface="+mj-lt"/>
              </a:defRPr>
            </a:lvl1pPr>
            <a:lvl2pPr marL="630875" indent="0" algn="l">
              <a:buNone/>
              <a:defRPr>
                <a:solidFill>
                  <a:schemeClr val="bg1"/>
                </a:solidFill>
              </a:defRPr>
            </a:lvl2pPr>
            <a:lvl3pPr marL="1290240" indent="0" algn="l">
              <a:buNone/>
              <a:defRPr>
                <a:solidFill>
                  <a:schemeClr val="bg1"/>
                </a:solidFill>
              </a:defRPr>
            </a:lvl3pPr>
            <a:lvl4pPr marL="997188" indent="0" algn="l">
              <a:buNone/>
              <a:defRPr>
                <a:solidFill>
                  <a:schemeClr val="bg1"/>
                </a:solidFill>
              </a:defRPr>
            </a:lvl4pPr>
            <a:lvl5pPr marL="2287428" indent="0" algn="l">
              <a:buFont typeface="Arial" panose="020B0604020202020204" pitchFamily="34" charset="0"/>
              <a:buNone/>
              <a:defRPr>
                <a:solidFill>
                  <a:schemeClr val="bg1"/>
                </a:solidFill>
              </a:defRPr>
            </a:lvl5pPr>
          </a:lstStyle>
          <a:p>
            <a:pPr lvl="0"/>
            <a:r>
              <a:rPr lang="en-US" dirty="0"/>
              <a:t>Enter First Name Last Name</a:t>
            </a:r>
          </a:p>
        </p:txBody>
      </p:sp>
      <p:sp>
        <p:nvSpPr>
          <p:cNvPr id="12" name="Rectangle 11"/>
          <p:cNvSpPr/>
          <p:nvPr userDrawn="1"/>
        </p:nvSpPr>
        <p:spPr>
          <a:xfrm>
            <a:off x="11020301" y="6222676"/>
            <a:ext cx="1171699" cy="6353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17224" tIns="58612" rIns="117224" bIns="58612" rtlCol="0" anchor="ctr"/>
          <a:lstStyle/>
          <a:p>
            <a:pPr algn="ctr"/>
            <a:endParaRPr lang="en-US" sz="2400"/>
          </a:p>
        </p:txBody>
      </p:sp>
      <p:sp>
        <p:nvSpPr>
          <p:cNvPr id="14" name="TextBox 13"/>
          <p:cNvSpPr txBox="1"/>
          <p:nvPr userDrawn="1"/>
        </p:nvSpPr>
        <p:spPr>
          <a:xfrm>
            <a:off x="0" y="1483216"/>
            <a:ext cx="12192000" cy="1329085"/>
          </a:xfrm>
          <a:prstGeom prst="rect">
            <a:avLst/>
          </a:prstGeom>
          <a:noFill/>
        </p:spPr>
        <p:txBody>
          <a:bodyPr wrap="square" lIns="117224" tIns="58612" rIns="117224" bIns="58612" rtlCol="0">
            <a:spAutoFit/>
          </a:bodyPr>
          <a:lstStyle/>
          <a:p>
            <a:pPr algn="ctr">
              <a:lnSpc>
                <a:spcPct val="80000"/>
              </a:lnSpc>
            </a:pPr>
            <a:r>
              <a:rPr lang="en-US" sz="9600" dirty="0">
                <a:solidFill>
                  <a:schemeClr val="bg1"/>
                </a:solidFill>
                <a:latin typeface="+mj-lt"/>
                <a:ea typeface="Arial" panose="020B0604020202020204" pitchFamily="34" charset="-128"/>
              </a:rPr>
              <a:t>THANK YOU</a:t>
            </a:r>
          </a:p>
        </p:txBody>
      </p:sp>
      <p:sp>
        <p:nvSpPr>
          <p:cNvPr id="17" name="Text Placeholder 9"/>
          <p:cNvSpPr>
            <a:spLocks noGrp="1"/>
          </p:cNvSpPr>
          <p:nvPr>
            <p:ph type="body" sz="quarter" idx="12" hasCustomPrompt="1"/>
          </p:nvPr>
        </p:nvSpPr>
        <p:spPr>
          <a:xfrm>
            <a:off x="3771806" y="4308988"/>
            <a:ext cx="4648401" cy="421520"/>
          </a:xfrm>
        </p:spPr>
        <p:txBody>
          <a:bodyPr/>
          <a:lstStyle>
            <a:lvl1pPr marL="0" indent="0" algn="ctr">
              <a:buNone/>
              <a:defRPr sz="1467" i="1" baseline="0">
                <a:solidFill>
                  <a:schemeClr val="bg1"/>
                </a:solidFill>
              </a:defRPr>
            </a:lvl1pPr>
            <a:lvl2pPr marL="630875" indent="0" algn="l">
              <a:buNone/>
              <a:defRPr>
                <a:solidFill>
                  <a:schemeClr val="bg1"/>
                </a:solidFill>
              </a:defRPr>
            </a:lvl2pPr>
            <a:lvl3pPr marL="1290240" indent="0" algn="l">
              <a:buNone/>
              <a:defRPr>
                <a:solidFill>
                  <a:schemeClr val="bg1"/>
                </a:solidFill>
              </a:defRPr>
            </a:lvl3pPr>
            <a:lvl4pPr marL="997188" indent="0" algn="l">
              <a:buNone/>
              <a:defRPr>
                <a:solidFill>
                  <a:schemeClr val="bg1"/>
                </a:solidFill>
              </a:defRPr>
            </a:lvl4pPr>
            <a:lvl5pPr marL="2287428" indent="0" algn="l">
              <a:buFont typeface="Arial" panose="020B0604020202020204" pitchFamily="34" charset="0"/>
              <a:buNone/>
              <a:defRPr>
                <a:solidFill>
                  <a:schemeClr val="bg1"/>
                </a:solidFill>
              </a:defRPr>
            </a:lvl5pPr>
          </a:lstStyle>
          <a:p>
            <a:pPr lvl="0"/>
            <a:r>
              <a:rPr lang="en-US" dirty="0"/>
              <a:t>Enter Job Title Goes Here</a:t>
            </a:r>
          </a:p>
        </p:txBody>
      </p:sp>
      <p:sp>
        <p:nvSpPr>
          <p:cNvPr id="18" name="Text Placeholder 9"/>
          <p:cNvSpPr>
            <a:spLocks noGrp="1"/>
          </p:cNvSpPr>
          <p:nvPr>
            <p:ph type="body" sz="quarter" idx="13" hasCustomPrompt="1"/>
          </p:nvPr>
        </p:nvSpPr>
        <p:spPr>
          <a:xfrm>
            <a:off x="3771806" y="4616640"/>
            <a:ext cx="4648401" cy="421520"/>
          </a:xfrm>
        </p:spPr>
        <p:txBody>
          <a:bodyPr/>
          <a:lstStyle>
            <a:lvl1pPr marL="0" indent="0" algn="ctr">
              <a:buNone/>
              <a:defRPr sz="1467" i="0" baseline="0">
                <a:solidFill>
                  <a:schemeClr val="bg1"/>
                </a:solidFill>
              </a:defRPr>
            </a:lvl1pPr>
            <a:lvl2pPr marL="630875" indent="0" algn="l">
              <a:buNone/>
              <a:defRPr>
                <a:solidFill>
                  <a:schemeClr val="bg1"/>
                </a:solidFill>
              </a:defRPr>
            </a:lvl2pPr>
            <a:lvl3pPr marL="1290240" indent="0" algn="l">
              <a:buNone/>
              <a:defRPr>
                <a:solidFill>
                  <a:schemeClr val="bg1"/>
                </a:solidFill>
              </a:defRPr>
            </a:lvl3pPr>
            <a:lvl4pPr marL="997188" indent="0" algn="l">
              <a:buNone/>
              <a:defRPr>
                <a:solidFill>
                  <a:schemeClr val="bg1"/>
                </a:solidFill>
              </a:defRPr>
            </a:lvl4pPr>
            <a:lvl5pPr marL="2287428" indent="0" algn="l">
              <a:buFont typeface="Arial" panose="020B0604020202020204" pitchFamily="34" charset="0"/>
              <a:buNone/>
              <a:defRPr>
                <a:solidFill>
                  <a:schemeClr val="bg1"/>
                </a:solidFill>
              </a:defRPr>
            </a:lvl5pPr>
          </a:lstStyle>
          <a:p>
            <a:pPr lvl="0"/>
            <a:r>
              <a:rPr lang="en-US" dirty="0"/>
              <a:t>Email@jdrf.org | 000-000-0000</a:t>
            </a:r>
          </a:p>
        </p:txBody>
      </p:sp>
      <p:sp>
        <p:nvSpPr>
          <p:cNvPr id="22" name="TextBox 21"/>
          <p:cNvSpPr txBox="1"/>
          <p:nvPr userDrawn="1"/>
        </p:nvSpPr>
        <p:spPr>
          <a:xfrm>
            <a:off x="10639148" y="6306617"/>
            <a:ext cx="1534304" cy="461283"/>
          </a:xfrm>
          <a:prstGeom prst="rect">
            <a:avLst/>
          </a:prstGeom>
          <a:noFill/>
        </p:spPr>
        <p:txBody>
          <a:bodyPr wrap="square" lIns="117224" tIns="58612" rIns="117224" bIns="58612" rtlCol="0">
            <a:spAutoFit/>
          </a:bodyPr>
          <a:lstStyle/>
          <a:p>
            <a:pPr marL="0" marR="0" lvl="0" indent="0" algn="l" defTabSz="586103" rtl="0" eaLnBrk="1" fontAlgn="base" latinLnBrk="0" hangingPunct="1">
              <a:lnSpc>
                <a:spcPct val="110000"/>
              </a:lnSpc>
              <a:spcBef>
                <a:spcPts val="385"/>
              </a:spcBef>
              <a:spcAft>
                <a:spcPts val="769"/>
              </a:spcAft>
              <a:buClrTx/>
              <a:buSzTx/>
              <a:buFont typeface="Arial" panose="020B0604020202020204" pitchFamily="34" charset="0"/>
              <a:buNone/>
              <a:tabLst/>
              <a:defRPr/>
            </a:pPr>
            <a:r>
              <a:rPr kumimoji="0" lang="en-US" sz="2133" b="0" i="0" u="none" strike="noStrike" kern="1200" cap="none" spc="0" normalizeH="0" baseline="0" noProof="0" dirty="0">
                <a:ln>
                  <a:noFill/>
                </a:ln>
                <a:solidFill>
                  <a:schemeClr val="bg1"/>
                </a:solidFill>
                <a:effectLst/>
                <a:uLnTx/>
                <a:uFillTx/>
                <a:latin typeface="+mj-lt"/>
                <a:ea typeface="Arial" panose="020B0604020202020204" pitchFamily="34" charset="-128"/>
                <a:cs typeface="+mn-cs"/>
              </a:rPr>
              <a:t>jdrf.org</a:t>
            </a:r>
          </a:p>
        </p:txBody>
      </p:sp>
      <p:cxnSp>
        <p:nvCxnSpPr>
          <p:cNvPr id="13" name="Straight Connector 12">
            <a:extLst>
              <a:ext uri="{FF2B5EF4-FFF2-40B4-BE49-F238E27FC236}">
                <a16:creationId xmlns:a16="http://schemas.microsoft.com/office/drawing/2014/main" id="{BB793E75-1B11-4AAC-88E4-0135409F3AE4}"/>
              </a:ext>
            </a:extLst>
          </p:cNvPr>
          <p:cNvCxnSpPr/>
          <p:nvPr userDrawn="1"/>
        </p:nvCxnSpPr>
        <p:spPr>
          <a:xfrm>
            <a:off x="4610100" y="3644289"/>
            <a:ext cx="2971800" cy="0"/>
          </a:xfrm>
          <a:prstGeom prst="line">
            <a:avLst/>
          </a:prstGeom>
          <a:ln w="76200" cmpd="sng">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645220"/>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827BBFB-97DF-472E-AC50-4351D402F13D}"/>
              </a:ext>
            </a:extLst>
          </p:cNvPr>
          <p:cNvCxnSpPr/>
          <p:nvPr userDrawn="1"/>
        </p:nvCxnSpPr>
        <p:spPr>
          <a:xfrm>
            <a:off x="4610100" y="1418167"/>
            <a:ext cx="2971800" cy="0"/>
          </a:xfrm>
          <a:prstGeom prst="line">
            <a:avLst/>
          </a:prstGeom>
          <a:ln w="7620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5" name="Date Placeholder 3">
            <a:extLst>
              <a:ext uri="{FF2B5EF4-FFF2-40B4-BE49-F238E27FC236}">
                <a16:creationId xmlns:a16="http://schemas.microsoft.com/office/drawing/2014/main" id="{1501EB53-5348-4870-8F3E-A03221D7086D}"/>
              </a:ext>
            </a:extLst>
          </p:cNvPr>
          <p:cNvSpPr>
            <a:spLocks noGrp="1"/>
          </p:cNvSpPr>
          <p:nvPr>
            <p:ph type="dt" sz="half" idx="10"/>
          </p:nvPr>
        </p:nvSpPr>
        <p:spPr/>
        <p:txBody>
          <a:bodyPr/>
          <a:lstStyle>
            <a:lvl1pPr>
              <a:defRPr/>
            </a:lvl1pPr>
          </a:lstStyle>
          <a:p>
            <a:fld id="{0D01FE9C-DB61-754C-A28E-062F462CAC29}" type="datetime1">
              <a:rPr lang="en-US" altLang="en-US" smtClean="0"/>
              <a:t>5/19/2022</a:t>
            </a:fld>
            <a:endParaRPr lang="en-US" altLang="en-US"/>
          </a:p>
        </p:txBody>
      </p:sp>
      <p:sp>
        <p:nvSpPr>
          <p:cNvPr id="3" name="TextBox 2"/>
          <p:cNvSpPr txBox="1"/>
          <p:nvPr userDrawn="1"/>
        </p:nvSpPr>
        <p:spPr>
          <a:xfrm>
            <a:off x="609600" y="1600201"/>
            <a:ext cx="11006176" cy="3736667"/>
          </a:xfrm>
          <a:prstGeom prst="rect">
            <a:avLst/>
          </a:prstGeom>
          <a:noFill/>
        </p:spPr>
        <p:txBody>
          <a:bodyPr wrap="square" lIns="117224" tIns="58612" rIns="117224" bIns="58612" rtlCol="0">
            <a:spAutoFit/>
          </a:bodyPr>
          <a:lstStyle/>
          <a:p>
            <a:pPr marL="366314" lvl="0" indent="-366314">
              <a:lnSpc>
                <a:spcPct val="110000"/>
              </a:lnSpc>
              <a:spcAft>
                <a:spcPts val="1539"/>
              </a:spcAft>
              <a:buFont typeface="Arial"/>
              <a:buChar char="•"/>
            </a:pPr>
            <a:r>
              <a:rPr lang="en-US" sz="1467" dirty="0">
                <a:latin typeface="+mn-lt"/>
                <a:ea typeface="Arial" panose="020B0604020202020204" pitchFamily="34" charset="-128"/>
              </a:rPr>
              <a:t>This is a JDRF Branded PowerPoint template. Changing the font styles, colors, sizes is not allowed. </a:t>
            </a:r>
          </a:p>
          <a:p>
            <a:pPr marL="366314" lvl="0" indent="-366314">
              <a:lnSpc>
                <a:spcPct val="110000"/>
              </a:lnSpc>
              <a:spcAft>
                <a:spcPts val="1539"/>
              </a:spcAft>
              <a:buFont typeface="Arial"/>
              <a:buChar char="•"/>
            </a:pPr>
            <a:r>
              <a:rPr lang="en-US" sz="1467" dirty="0">
                <a:latin typeface="+mn-lt"/>
                <a:ea typeface="Arial" panose="020B0604020202020204" pitchFamily="34" charset="-128"/>
              </a:rPr>
              <a:t>Make sure you have </a:t>
            </a:r>
            <a:r>
              <a:rPr lang="en-US" sz="1467" b="1" dirty="0">
                <a:latin typeface="+mn-lt"/>
                <a:ea typeface="Arial" panose="020B0604020202020204" pitchFamily="34" charset="-128"/>
              </a:rPr>
              <a:t>Arial</a:t>
            </a:r>
            <a:r>
              <a:rPr lang="en-US" sz="1467" dirty="0">
                <a:latin typeface="+mn-lt"/>
                <a:ea typeface="Arial" panose="020B0604020202020204" pitchFamily="34" charset="-128"/>
              </a:rPr>
              <a:t> and </a:t>
            </a:r>
            <a:r>
              <a:rPr lang="en-US" sz="1467" b="0" dirty="0">
                <a:latin typeface="+mj-lt"/>
                <a:ea typeface="Arial" panose="020B0604020202020204" pitchFamily="34" charset="-128"/>
              </a:rPr>
              <a:t>Arial Black</a:t>
            </a:r>
            <a:r>
              <a:rPr lang="en-US" sz="1467" b="1" dirty="0">
                <a:latin typeface="+mn-lt"/>
                <a:ea typeface="Arial" panose="020B0604020202020204" pitchFamily="34" charset="-128"/>
              </a:rPr>
              <a:t> </a:t>
            </a:r>
            <a:r>
              <a:rPr lang="en-US" sz="1467" dirty="0">
                <a:latin typeface="+mn-lt"/>
                <a:ea typeface="Arial" panose="020B0604020202020204" pitchFamily="34" charset="-128"/>
              </a:rPr>
              <a:t>fonts installed in your computer before editing this template. If you do not have these fonts, please go to the link </a:t>
            </a:r>
            <a:r>
              <a:rPr lang="en-US" sz="1467" b="1" dirty="0" err="1">
                <a:latin typeface="+mn-lt"/>
                <a:ea typeface="Arial" panose="020B0604020202020204" pitchFamily="34" charset="-128"/>
              </a:rPr>
              <a:t>brand.jdrf.org</a:t>
            </a:r>
            <a:r>
              <a:rPr lang="en-US" sz="1467" b="1" dirty="0">
                <a:latin typeface="+mn-lt"/>
                <a:ea typeface="Arial" panose="020B0604020202020204" pitchFamily="34" charset="-128"/>
              </a:rPr>
              <a:t> </a:t>
            </a:r>
            <a:r>
              <a:rPr lang="en-US" sz="1467" dirty="0">
                <a:latin typeface="+mn-lt"/>
                <a:ea typeface="Arial" panose="020B0604020202020204" pitchFamily="34" charset="-128"/>
              </a:rPr>
              <a:t>to download the fonts.</a:t>
            </a:r>
            <a:endParaRPr lang="en-US" sz="1467" b="1" dirty="0">
              <a:latin typeface="+mn-lt"/>
              <a:ea typeface="Arial" panose="020B0604020202020204" pitchFamily="34" charset="-128"/>
            </a:endParaRPr>
          </a:p>
          <a:p>
            <a:pPr marL="366314" lvl="0" indent="-366314">
              <a:lnSpc>
                <a:spcPct val="110000"/>
              </a:lnSpc>
              <a:spcAft>
                <a:spcPts val="1539"/>
              </a:spcAft>
              <a:buFont typeface="Arial"/>
              <a:buChar char="•"/>
            </a:pPr>
            <a:r>
              <a:rPr lang="en-US" sz="1467" dirty="0">
                <a:latin typeface="+mn-lt"/>
                <a:ea typeface="Arial" panose="020B0604020202020204" pitchFamily="34" charset="-128"/>
              </a:rPr>
              <a:t>Each slide has instructions and guidelines written about what kind of font to use, size, color etc. </a:t>
            </a:r>
            <a:br>
              <a:rPr lang="en-US" sz="1467" dirty="0">
                <a:latin typeface="+mn-lt"/>
                <a:ea typeface="Arial" panose="020B0604020202020204" pitchFamily="34" charset="-128"/>
              </a:rPr>
            </a:br>
            <a:r>
              <a:rPr lang="en-US" sz="1467" dirty="0">
                <a:latin typeface="+mn-lt"/>
                <a:ea typeface="Arial" panose="020B0604020202020204" pitchFamily="34" charset="-128"/>
              </a:rPr>
              <a:t>Follow the guidelines provided. </a:t>
            </a:r>
          </a:p>
          <a:p>
            <a:pPr marL="366314" lvl="0" indent="-366314">
              <a:lnSpc>
                <a:spcPct val="110000"/>
              </a:lnSpc>
              <a:spcAft>
                <a:spcPts val="1539"/>
              </a:spcAft>
              <a:buFont typeface="Arial"/>
              <a:buChar char="•"/>
            </a:pPr>
            <a:r>
              <a:rPr lang="en-US" sz="1467" dirty="0">
                <a:latin typeface="+mn-lt"/>
                <a:ea typeface="Arial" panose="020B0604020202020204" pitchFamily="34" charset="-128"/>
              </a:rPr>
              <a:t>Do not go beyond the character limit written for each slide and do not force fit the text. You will have to alter the text and content according to the character limit to maintain consistency throughout the presentation. </a:t>
            </a:r>
          </a:p>
          <a:p>
            <a:pPr marL="366314" lvl="0" indent="-366314">
              <a:lnSpc>
                <a:spcPct val="110000"/>
              </a:lnSpc>
              <a:spcAft>
                <a:spcPts val="1539"/>
              </a:spcAft>
              <a:buFont typeface="Arial"/>
              <a:buChar char="•"/>
            </a:pPr>
            <a:r>
              <a:rPr lang="en-US" sz="1467" dirty="0">
                <a:latin typeface="+mn-lt"/>
                <a:ea typeface="Arial" panose="020B0604020202020204" pitchFamily="34" charset="-128"/>
              </a:rPr>
              <a:t>Copying and pasting your own “pre-made” slides in this presentation is strictly prohibited.</a:t>
            </a:r>
          </a:p>
          <a:p>
            <a:pPr marL="366314" lvl="0" indent="-366314">
              <a:lnSpc>
                <a:spcPct val="110000"/>
              </a:lnSpc>
              <a:spcAft>
                <a:spcPts val="1539"/>
              </a:spcAft>
              <a:buFont typeface="Arial"/>
              <a:buChar char="•"/>
            </a:pPr>
            <a:r>
              <a:rPr lang="en-US" sz="1467" dirty="0">
                <a:latin typeface="+mn-lt"/>
                <a:ea typeface="Arial" panose="020B0604020202020204" pitchFamily="34" charset="-128"/>
              </a:rPr>
              <a:t>To edit each slide, simply re-type the text in given area. </a:t>
            </a:r>
          </a:p>
          <a:p>
            <a:pPr marL="366314" lvl="0" indent="-366314">
              <a:lnSpc>
                <a:spcPct val="110000"/>
              </a:lnSpc>
              <a:spcAft>
                <a:spcPts val="1539"/>
              </a:spcAft>
              <a:buFont typeface="Arial"/>
              <a:buChar char="•"/>
            </a:pPr>
            <a:r>
              <a:rPr lang="en-US" sz="1467" dirty="0">
                <a:latin typeface="+mn-lt"/>
                <a:ea typeface="Arial" panose="020B0604020202020204" pitchFamily="34" charset="-128"/>
              </a:rPr>
              <a:t>Always use “Title Case” or “Initial Caps” for all main headers and titles of the slides. </a:t>
            </a:r>
          </a:p>
        </p:txBody>
      </p:sp>
      <p:sp>
        <p:nvSpPr>
          <p:cNvPr id="10" name="Title 1"/>
          <p:cNvSpPr txBox="1">
            <a:spLocks/>
          </p:cNvSpPr>
          <p:nvPr userDrawn="1"/>
        </p:nvSpPr>
        <p:spPr bwMode="auto">
          <a:xfrm>
            <a:off x="609600" y="229811"/>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17224" tIns="58612" rIns="117224" bIns="58612" numCol="1" anchor="b" anchorCtr="0" compatLnSpc="1">
            <a:prstTxWarp prst="textNoShape">
              <a:avLst/>
            </a:prstTxWarp>
          </a:bodyPr>
          <a:lstStyle>
            <a:lvl1pPr marL="0" marR="0" indent="0" algn="ctr" defTabSz="457200" rtl="0" eaLnBrk="1" fontAlgn="auto" latinLnBrk="0" hangingPunct="1">
              <a:lnSpc>
                <a:spcPct val="100000"/>
              </a:lnSpc>
              <a:spcBef>
                <a:spcPct val="0"/>
              </a:spcBef>
              <a:spcAft>
                <a:spcPts val="0"/>
              </a:spcAft>
              <a:buClrTx/>
              <a:buSzTx/>
              <a:buFontTx/>
              <a:buNone/>
              <a:tabLst/>
              <a:defRPr sz="2800" kern="1200" baseline="0">
                <a:solidFill>
                  <a:schemeClr val="tx1"/>
                </a:solidFill>
                <a:latin typeface="+mj-lt"/>
                <a:ea typeface="Arial" pitchFamily="-127" charset="-128"/>
                <a:cs typeface="+mj-cs"/>
              </a:defRPr>
            </a:lvl1pPr>
            <a:lvl2pPr algn="ctr" defTabSz="457200" rtl="0" fontAlgn="base">
              <a:spcBef>
                <a:spcPct val="0"/>
              </a:spcBef>
              <a:spcAft>
                <a:spcPct val="0"/>
              </a:spcAft>
              <a:defRPr sz="2200">
                <a:solidFill>
                  <a:schemeClr val="tx1"/>
                </a:solidFill>
                <a:latin typeface="Arial Black" panose="020B0A04020102020204" pitchFamily="34" charset="0"/>
                <a:ea typeface="Arial" pitchFamily="-127" charset="-128"/>
              </a:defRPr>
            </a:lvl2pPr>
            <a:lvl3pPr algn="ctr" defTabSz="457200" rtl="0" fontAlgn="base">
              <a:spcBef>
                <a:spcPct val="0"/>
              </a:spcBef>
              <a:spcAft>
                <a:spcPct val="0"/>
              </a:spcAft>
              <a:defRPr sz="2200">
                <a:solidFill>
                  <a:schemeClr val="tx1"/>
                </a:solidFill>
                <a:latin typeface="Arial Black" panose="020B0A04020102020204" pitchFamily="34" charset="0"/>
                <a:ea typeface="Arial" pitchFamily="-127" charset="-128"/>
              </a:defRPr>
            </a:lvl3pPr>
            <a:lvl4pPr algn="ctr" defTabSz="457200" rtl="0" fontAlgn="base">
              <a:spcBef>
                <a:spcPct val="0"/>
              </a:spcBef>
              <a:spcAft>
                <a:spcPct val="0"/>
              </a:spcAft>
              <a:defRPr sz="2200">
                <a:solidFill>
                  <a:schemeClr val="tx1"/>
                </a:solidFill>
                <a:latin typeface="Arial Black" panose="020B0A04020102020204" pitchFamily="34" charset="0"/>
                <a:ea typeface="Arial" pitchFamily="-127" charset="-128"/>
              </a:defRPr>
            </a:lvl4pPr>
            <a:lvl5pPr algn="ctr" defTabSz="457200" rtl="0" fontAlgn="base">
              <a:spcBef>
                <a:spcPct val="0"/>
              </a:spcBef>
              <a:spcAft>
                <a:spcPct val="0"/>
              </a:spcAft>
              <a:defRPr sz="2200">
                <a:solidFill>
                  <a:schemeClr val="tx1"/>
                </a:solidFill>
                <a:latin typeface="Arial Black" panose="020B0A04020102020204" pitchFamily="34" charset="0"/>
                <a:ea typeface="Arial" pitchFamily="-127" charset="-128"/>
              </a:defRPr>
            </a:lvl5pPr>
            <a:lvl6pPr marL="457200" algn="ctr" defTabSz="457200" rtl="0" fontAlgn="base">
              <a:spcBef>
                <a:spcPct val="0"/>
              </a:spcBef>
              <a:spcAft>
                <a:spcPct val="0"/>
              </a:spcAft>
              <a:defRPr sz="2200">
                <a:solidFill>
                  <a:schemeClr val="tx1"/>
                </a:solidFill>
                <a:latin typeface="Arial Black" panose="020B0A04020102020204" pitchFamily="34" charset="0"/>
                <a:ea typeface="Arial" pitchFamily="-127" charset="-128"/>
              </a:defRPr>
            </a:lvl6pPr>
            <a:lvl7pPr marL="914400" algn="ctr" defTabSz="457200" rtl="0" fontAlgn="base">
              <a:spcBef>
                <a:spcPct val="0"/>
              </a:spcBef>
              <a:spcAft>
                <a:spcPct val="0"/>
              </a:spcAft>
              <a:defRPr sz="2200">
                <a:solidFill>
                  <a:schemeClr val="tx1"/>
                </a:solidFill>
                <a:latin typeface="Arial Black" panose="020B0A04020102020204" pitchFamily="34" charset="0"/>
                <a:ea typeface="Arial" pitchFamily="-127" charset="-128"/>
              </a:defRPr>
            </a:lvl7pPr>
            <a:lvl8pPr marL="1371600" algn="ctr" defTabSz="457200" rtl="0" fontAlgn="base">
              <a:spcBef>
                <a:spcPct val="0"/>
              </a:spcBef>
              <a:spcAft>
                <a:spcPct val="0"/>
              </a:spcAft>
              <a:defRPr sz="2200">
                <a:solidFill>
                  <a:schemeClr val="tx1"/>
                </a:solidFill>
                <a:latin typeface="Arial Black" panose="020B0A04020102020204" pitchFamily="34" charset="0"/>
                <a:ea typeface="Arial" pitchFamily="-127" charset="-128"/>
              </a:defRPr>
            </a:lvl8pPr>
            <a:lvl9pPr marL="1828800" algn="ctr" defTabSz="457200" rtl="0" fontAlgn="base">
              <a:spcBef>
                <a:spcPct val="0"/>
              </a:spcBef>
              <a:spcAft>
                <a:spcPct val="0"/>
              </a:spcAft>
              <a:defRPr sz="2200">
                <a:solidFill>
                  <a:schemeClr val="tx1"/>
                </a:solidFill>
                <a:latin typeface="Arial Black" panose="020B0A04020102020204" pitchFamily="34" charset="0"/>
                <a:ea typeface="Arial" pitchFamily="-127" charset="-128"/>
              </a:defRPr>
            </a:lvl9pPr>
          </a:lstStyle>
          <a:p>
            <a:r>
              <a:rPr lang="en-US" altLang="ja-JP" sz="3067" dirty="0">
                <a:ea typeface="Arial" panose="020B0604020202020204" pitchFamily="34" charset="-128"/>
              </a:rPr>
              <a:t>READ THIS FIRST</a:t>
            </a:r>
            <a:endParaRPr lang="en-US" sz="3067" dirty="0">
              <a:ea typeface="Arial" panose="020B0604020202020204" pitchFamily="34" charset="-128"/>
            </a:endParaRPr>
          </a:p>
        </p:txBody>
      </p:sp>
      <p:sp>
        <p:nvSpPr>
          <p:cNvPr id="8" name="TextBox 7"/>
          <p:cNvSpPr txBox="1"/>
          <p:nvPr userDrawn="1"/>
        </p:nvSpPr>
        <p:spPr>
          <a:xfrm>
            <a:off x="9454912" y="6479187"/>
            <a:ext cx="2684501" cy="276999"/>
          </a:xfrm>
          <a:prstGeom prst="rect">
            <a:avLst/>
          </a:prstGeom>
          <a:noFill/>
        </p:spPr>
        <p:txBody>
          <a:bodyPr wrap="square" rtlCol="0">
            <a:spAutoFit/>
          </a:bodyPr>
          <a:lstStyle/>
          <a:p>
            <a:pPr algn="r"/>
            <a:r>
              <a:rPr lang="en-US" sz="1200" b="1" dirty="0">
                <a:solidFill>
                  <a:schemeClr val="accent2"/>
                </a:solidFill>
              </a:rPr>
              <a:t>V1.Nov.2018</a:t>
            </a:r>
          </a:p>
        </p:txBody>
      </p:sp>
    </p:spTree>
    <p:extLst>
      <p:ext uri="{BB962C8B-B14F-4D97-AF65-F5344CB8AC3E}">
        <p14:creationId xmlns:p14="http://schemas.microsoft.com/office/powerpoint/2010/main" val="55139440"/>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5"/>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CB4665C-96C9-4826-9680-96D3C10F7589}"/>
              </a:ext>
            </a:extLst>
          </p:cNvPr>
          <p:cNvSpPr/>
          <p:nvPr userDrawn="1"/>
        </p:nvSpPr>
        <p:spPr>
          <a:xfrm>
            <a:off x="0" y="1491639"/>
            <a:ext cx="12192000" cy="4224042"/>
          </a:xfrm>
          <a:prstGeom prst="roundRect">
            <a:avLst>
              <a:gd name="adj" fmla="val 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33CB19-43D5-4BDF-BFC4-9F0FD2AFF565}"/>
              </a:ext>
            </a:extLst>
          </p:cNvPr>
          <p:cNvSpPr>
            <a:spLocks noGrp="1"/>
          </p:cNvSpPr>
          <p:nvPr>
            <p:ph type="ctrTitle" hasCustomPrompt="1"/>
          </p:nvPr>
        </p:nvSpPr>
        <p:spPr>
          <a:xfrm>
            <a:off x="2359630" y="408674"/>
            <a:ext cx="7472740" cy="602377"/>
          </a:xfrm>
        </p:spPr>
        <p:txBody>
          <a:bodyPr anchor="b">
            <a:noAutofit/>
          </a:bodyPr>
          <a:lstStyle>
            <a:lvl1pPr algn="l">
              <a:defRPr sz="3600" b="1">
                <a:solidFill>
                  <a:schemeClr val="bg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515B1859-BF60-436C-AE47-CDCA33B6F549}"/>
              </a:ext>
            </a:extLst>
          </p:cNvPr>
          <p:cNvSpPr>
            <a:spLocks noGrp="1"/>
          </p:cNvSpPr>
          <p:nvPr>
            <p:ph type="dt" sz="half" idx="10"/>
          </p:nvPr>
        </p:nvSpPr>
        <p:spPr/>
        <p:txBody>
          <a:bodyPr/>
          <a:lstStyle/>
          <a:p>
            <a:fld id="{1C72D579-680B-4C5C-B357-2E0F08617743}" type="datetimeFigureOut">
              <a:rPr lang="en-US" smtClean="0"/>
              <a:t>5/19/2022</a:t>
            </a:fld>
            <a:endParaRPr lang="en-US" dirty="0"/>
          </a:p>
        </p:txBody>
      </p:sp>
      <p:sp>
        <p:nvSpPr>
          <p:cNvPr id="5" name="Footer Placeholder 4">
            <a:extLst>
              <a:ext uri="{FF2B5EF4-FFF2-40B4-BE49-F238E27FC236}">
                <a16:creationId xmlns:a16="http://schemas.microsoft.com/office/drawing/2014/main" id="{75020DB4-3D79-4FC2-BEFF-27B0663686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4AE51-E9C8-4F5C-AB0C-CD40ED24BCA8}"/>
              </a:ext>
            </a:extLst>
          </p:cNvPr>
          <p:cNvSpPr>
            <a:spLocks noGrp="1"/>
          </p:cNvSpPr>
          <p:nvPr>
            <p:ph type="sldNum" sz="quarter" idx="12"/>
          </p:nvPr>
        </p:nvSpPr>
        <p:spPr/>
        <p:txBody>
          <a:bodyPr/>
          <a:lstStyle/>
          <a:p>
            <a:fld id="{073EEA1D-F294-4872-A789-B0B343E9D0B7}" type="slidenum">
              <a:rPr lang="en-US" smtClean="0"/>
              <a:t>‹#›</a:t>
            </a:fld>
            <a:endParaRPr lang="en-US"/>
          </a:p>
        </p:txBody>
      </p:sp>
      <p:grpSp>
        <p:nvGrpSpPr>
          <p:cNvPr id="28" name="Group 27">
            <a:extLst>
              <a:ext uri="{FF2B5EF4-FFF2-40B4-BE49-F238E27FC236}">
                <a16:creationId xmlns:a16="http://schemas.microsoft.com/office/drawing/2014/main" id="{88CF1267-4931-45F4-8CE7-0A164EC5D2A4}"/>
              </a:ext>
            </a:extLst>
          </p:cNvPr>
          <p:cNvGrpSpPr/>
          <p:nvPr userDrawn="1"/>
        </p:nvGrpSpPr>
        <p:grpSpPr>
          <a:xfrm>
            <a:off x="1602768" y="2537718"/>
            <a:ext cx="123290" cy="585626"/>
            <a:chOff x="1602768" y="2537718"/>
            <a:chExt cx="123290" cy="585626"/>
          </a:xfrm>
          <a:solidFill>
            <a:schemeClr val="tx2"/>
          </a:solidFill>
        </p:grpSpPr>
        <p:cxnSp>
          <p:nvCxnSpPr>
            <p:cNvPr id="14" name="Straight Connector 13">
              <a:extLst>
                <a:ext uri="{FF2B5EF4-FFF2-40B4-BE49-F238E27FC236}">
                  <a16:creationId xmlns:a16="http://schemas.microsoft.com/office/drawing/2014/main" id="{D9593919-88D8-4B1C-9F23-B2DF8B6784FA}"/>
                </a:ext>
              </a:extLst>
            </p:cNvPr>
            <p:cNvCxnSpPr>
              <a:cxnSpLocks/>
            </p:cNvCxnSpPr>
            <p:nvPr userDrawn="1"/>
          </p:nvCxnSpPr>
          <p:spPr>
            <a:xfrm flipV="1">
              <a:off x="1664413" y="2661007"/>
              <a:ext cx="0" cy="462337"/>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8BF71FD9-BB00-4C9D-824F-09198BBF74FA}"/>
                </a:ext>
              </a:extLst>
            </p:cNvPr>
            <p:cNvSpPr/>
            <p:nvPr userDrawn="1"/>
          </p:nvSpPr>
          <p:spPr>
            <a:xfrm>
              <a:off x="1602768" y="2537718"/>
              <a:ext cx="123290" cy="12329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F99B1172-2E36-48DA-92A9-BF06B06B5917}"/>
              </a:ext>
            </a:extLst>
          </p:cNvPr>
          <p:cNvGrpSpPr/>
          <p:nvPr userDrawn="1"/>
        </p:nvGrpSpPr>
        <p:grpSpPr>
          <a:xfrm>
            <a:off x="409252" y="3217095"/>
            <a:ext cx="11373494" cy="506002"/>
            <a:chOff x="406685" y="3175999"/>
            <a:chExt cx="11373494" cy="506002"/>
          </a:xfrm>
        </p:grpSpPr>
        <p:sp>
          <p:nvSpPr>
            <p:cNvPr id="18" name="Parallelogram 17">
              <a:extLst>
                <a:ext uri="{FF2B5EF4-FFF2-40B4-BE49-F238E27FC236}">
                  <a16:creationId xmlns:a16="http://schemas.microsoft.com/office/drawing/2014/main" id="{A699446E-101F-4020-B253-BAA59A10ED48}"/>
                </a:ext>
              </a:extLst>
            </p:cNvPr>
            <p:cNvSpPr/>
            <p:nvPr userDrawn="1"/>
          </p:nvSpPr>
          <p:spPr>
            <a:xfrm>
              <a:off x="406685" y="3175999"/>
              <a:ext cx="2322816" cy="506002"/>
            </a:xfrm>
            <a:prstGeom prst="parallelogram">
              <a:avLst>
                <a:gd name="adj" fmla="val 595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JANUARY</a:t>
              </a:r>
            </a:p>
          </p:txBody>
        </p:sp>
        <p:sp>
          <p:nvSpPr>
            <p:cNvPr id="19" name="Parallelogram 18">
              <a:extLst>
                <a:ext uri="{FF2B5EF4-FFF2-40B4-BE49-F238E27FC236}">
                  <a16:creationId xmlns:a16="http://schemas.microsoft.com/office/drawing/2014/main" id="{4546DEA4-99BF-4F38-AD25-66E535451EC7}"/>
                </a:ext>
              </a:extLst>
            </p:cNvPr>
            <p:cNvSpPr/>
            <p:nvPr userDrawn="1"/>
          </p:nvSpPr>
          <p:spPr>
            <a:xfrm>
              <a:off x="2669354" y="3175999"/>
              <a:ext cx="2322816" cy="506002"/>
            </a:xfrm>
            <a:prstGeom prst="parallelogram">
              <a:avLst>
                <a:gd name="adj" fmla="val 5951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FEBRUARY</a:t>
              </a:r>
            </a:p>
          </p:txBody>
        </p:sp>
        <p:sp>
          <p:nvSpPr>
            <p:cNvPr id="20" name="Parallelogram 19">
              <a:extLst>
                <a:ext uri="{FF2B5EF4-FFF2-40B4-BE49-F238E27FC236}">
                  <a16:creationId xmlns:a16="http://schemas.microsoft.com/office/drawing/2014/main" id="{F7649109-A946-4122-A4F0-7AB3740318ED}"/>
                </a:ext>
              </a:extLst>
            </p:cNvPr>
            <p:cNvSpPr/>
            <p:nvPr userDrawn="1"/>
          </p:nvSpPr>
          <p:spPr>
            <a:xfrm>
              <a:off x="4932023" y="3175999"/>
              <a:ext cx="2322816" cy="506002"/>
            </a:xfrm>
            <a:prstGeom prst="parallelogram">
              <a:avLst>
                <a:gd name="adj" fmla="val 595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MARCH</a:t>
              </a:r>
            </a:p>
          </p:txBody>
        </p:sp>
        <p:sp>
          <p:nvSpPr>
            <p:cNvPr id="21" name="Parallelogram 20">
              <a:extLst>
                <a:ext uri="{FF2B5EF4-FFF2-40B4-BE49-F238E27FC236}">
                  <a16:creationId xmlns:a16="http://schemas.microsoft.com/office/drawing/2014/main" id="{FF21E5CE-E72B-4E92-BD31-1687D038F53A}"/>
                </a:ext>
              </a:extLst>
            </p:cNvPr>
            <p:cNvSpPr/>
            <p:nvPr userDrawn="1"/>
          </p:nvSpPr>
          <p:spPr>
            <a:xfrm>
              <a:off x="7194693" y="3175999"/>
              <a:ext cx="2322816" cy="506002"/>
            </a:xfrm>
            <a:prstGeom prst="parallelogram">
              <a:avLst>
                <a:gd name="adj" fmla="val 5951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APRIL</a:t>
              </a:r>
            </a:p>
          </p:txBody>
        </p:sp>
        <p:sp>
          <p:nvSpPr>
            <p:cNvPr id="22" name="Parallelogram 21">
              <a:extLst>
                <a:ext uri="{FF2B5EF4-FFF2-40B4-BE49-F238E27FC236}">
                  <a16:creationId xmlns:a16="http://schemas.microsoft.com/office/drawing/2014/main" id="{03427C2E-DFAB-4FB9-A611-F9B5E45F94C9}"/>
                </a:ext>
              </a:extLst>
            </p:cNvPr>
            <p:cNvSpPr/>
            <p:nvPr userDrawn="1"/>
          </p:nvSpPr>
          <p:spPr>
            <a:xfrm>
              <a:off x="9457363" y="3175999"/>
              <a:ext cx="2322816" cy="506002"/>
            </a:xfrm>
            <a:prstGeom prst="parallelogram">
              <a:avLst>
                <a:gd name="adj" fmla="val 595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MAY</a:t>
              </a:r>
            </a:p>
          </p:txBody>
        </p:sp>
      </p:grpSp>
      <p:sp>
        <p:nvSpPr>
          <p:cNvPr id="24" name="Text Placeholder 23">
            <a:extLst>
              <a:ext uri="{FF2B5EF4-FFF2-40B4-BE49-F238E27FC236}">
                <a16:creationId xmlns:a16="http://schemas.microsoft.com/office/drawing/2014/main" id="{FE98CF56-49D9-4EE0-8948-7B306B044B64}"/>
              </a:ext>
            </a:extLst>
          </p:cNvPr>
          <p:cNvSpPr>
            <a:spLocks noGrp="1"/>
          </p:cNvSpPr>
          <p:nvPr>
            <p:ph type="body" sz="quarter" idx="13" hasCustomPrompt="1"/>
          </p:nvPr>
        </p:nvSpPr>
        <p:spPr>
          <a:xfrm>
            <a:off x="409252" y="2014037"/>
            <a:ext cx="2541588" cy="41546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no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mn-lt"/>
                <a:ea typeface="+mn-ea"/>
                <a:cs typeface="+mn-cs"/>
              </a:rPr>
              <a:t>Consectetur</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adipiscing</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elit</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sed</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do </a:t>
            </a:r>
            <a:r>
              <a:rPr kumimoji="0" lang="en-US" sz="1200" b="0" i="0" u="none" strike="noStrike" kern="1200" cap="none" spc="0" normalizeH="0" baseline="0" noProof="0" dirty="0" err="1">
                <a:ln>
                  <a:noFill/>
                </a:ln>
                <a:solidFill>
                  <a:srgbClr val="FFFFFF"/>
                </a:solidFill>
                <a:effectLst/>
                <a:uLnTx/>
                <a:uFillTx/>
                <a:latin typeface="+mn-lt"/>
                <a:ea typeface="+mn-ea"/>
                <a:cs typeface="+mn-cs"/>
              </a:rPr>
              <a:t>eiusmod</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tempor</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incididunt</a:t>
            </a:r>
            <a:r>
              <a:rPr kumimoji="0" lang="en-US" sz="1200" b="0" i="0" u="none" strike="noStrike" kern="1200" cap="none" spc="0" normalizeH="0" baseline="0" noProof="0" dirty="0">
                <a:ln>
                  <a:noFill/>
                </a:ln>
                <a:solidFill>
                  <a:srgbClr val="FFFFFF"/>
                </a:solidFill>
                <a:effectLst/>
                <a:uLnTx/>
                <a:uFillTx/>
                <a:latin typeface="+mn-lt"/>
                <a:ea typeface="+mn-ea"/>
                <a:cs typeface="+mn-cs"/>
              </a:rPr>
              <a:t>.</a:t>
            </a:r>
          </a:p>
        </p:txBody>
      </p:sp>
      <p:grpSp>
        <p:nvGrpSpPr>
          <p:cNvPr id="29" name="Group 28">
            <a:extLst>
              <a:ext uri="{FF2B5EF4-FFF2-40B4-BE49-F238E27FC236}">
                <a16:creationId xmlns:a16="http://schemas.microsoft.com/office/drawing/2014/main" id="{2836CD16-3EF1-4753-8B0C-05095A81A9EE}"/>
              </a:ext>
            </a:extLst>
          </p:cNvPr>
          <p:cNvGrpSpPr/>
          <p:nvPr userDrawn="1"/>
        </p:nvGrpSpPr>
        <p:grpSpPr>
          <a:xfrm rot="10800000">
            <a:off x="3690559" y="3840950"/>
            <a:ext cx="123290" cy="585626"/>
            <a:chOff x="1602768" y="2537718"/>
            <a:chExt cx="123290" cy="585626"/>
          </a:xfrm>
          <a:solidFill>
            <a:schemeClr val="tx2"/>
          </a:solidFill>
        </p:grpSpPr>
        <p:cxnSp>
          <p:nvCxnSpPr>
            <p:cNvPr id="30" name="Straight Connector 29">
              <a:extLst>
                <a:ext uri="{FF2B5EF4-FFF2-40B4-BE49-F238E27FC236}">
                  <a16:creationId xmlns:a16="http://schemas.microsoft.com/office/drawing/2014/main" id="{7C07BB6C-738F-4079-841F-97F39F4D45B7}"/>
                </a:ext>
              </a:extLst>
            </p:cNvPr>
            <p:cNvCxnSpPr>
              <a:cxnSpLocks/>
            </p:cNvCxnSpPr>
            <p:nvPr userDrawn="1"/>
          </p:nvCxnSpPr>
          <p:spPr>
            <a:xfrm flipV="1">
              <a:off x="1664413" y="2661007"/>
              <a:ext cx="0" cy="462337"/>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9AF7367F-B016-4736-BD59-3AB55DA60F75}"/>
                </a:ext>
              </a:extLst>
            </p:cNvPr>
            <p:cNvSpPr/>
            <p:nvPr userDrawn="1"/>
          </p:nvSpPr>
          <p:spPr>
            <a:xfrm>
              <a:off x="1602768" y="2537718"/>
              <a:ext cx="123290" cy="12329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Placeholder 23">
            <a:extLst>
              <a:ext uri="{FF2B5EF4-FFF2-40B4-BE49-F238E27FC236}">
                <a16:creationId xmlns:a16="http://schemas.microsoft.com/office/drawing/2014/main" id="{7F96BFBA-B6DC-4545-A84F-FC358D802210}"/>
              </a:ext>
            </a:extLst>
          </p:cNvPr>
          <p:cNvSpPr>
            <a:spLocks noGrp="1"/>
          </p:cNvSpPr>
          <p:nvPr>
            <p:ph type="body" sz="quarter" idx="15" hasCustomPrompt="1"/>
          </p:nvPr>
        </p:nvSpPr>
        <p:spPr>
          <a:xfrm>
            <a:off x="2481409" y="4831273"/>
            <a:ext cx="2541588" cy="41546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no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mn-lt"/>
                <a:ea typeface="+mn-ea"/>
                <a:cs typeface="+mn-cs"/>
              </a:rPr>
              <a:t>Consectetur</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adipiscing</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elit</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sed</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do </a:t>
            </a:r>
            <a:r>
              <a:rPr kumimoji="0" lang="en-US" sz="1200" b="0" i="0" u="none" strike="noStrike" kern="1200" cap="none" spc="0" normalizeH="0" baseline="0" noProof="0" dirty="0" err="1">
                <a:ln>
                  <a:noFill/>
                </a:ln>
                <a:solidFill>
                  <a:srgbClr val="FFFFFF"/>
                </a:solidFill>
                <a:effectLst/>
                <a:uLnTx/>
                <a:uFillTx/>
                <a:latin typeface="+mn-lt"/>
                <a:ea typeface="+mn-ea"/>
                <a:cs typeface="+mn-cs"/>
              </a:rPr>
              <a:t>eiusmod</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tempor</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incididunt</a:t>
            </a:r>
            <a:r>
              <a:rPr kumimoji="0" lang="en-US" sz="1200" b="0" i="0" u="none" strike="noStrike" kern="1200" cap="none" spc="0" normalizeH="0" baseline="0" noProof="0" dirty="0">
                <a:ln>
                  <a:noFill/>
                </a:ln>
                <a:solidFill>
                  <a:srgbClr val="FFFFFF"/>
                </a:solidFill>
                <a:effectLst/>
                <a:uLnTx/>
                <a:uFillTx/>
                <a:latin typeface="+mn-lt"/>
                <a:ea typeface="+mn-ea"/>
                <a:cs typeface="+mn-cs"/>
              </a:rPr>
              <a:t>.</a:t>
            </a:r>
          </a:p>
        </p:txBody>
      </p:sp>
      <p:sp>
        <p:nvSpPr>
          <p:cNvPr id="33" name="Text Placeholder 23">
            <a:extLst>
              <a:ext uri="{FF2B5EF4-FFF2-40B4-BE49-F238E27FC236}">
                <a16:creationId xmlns:a16="http://schemas.microsoft.com/office/drawing/2014/main" id="{09F7AE02-7B72-41CA-BBBA-690477320ED4}"/>
              </a:ext>
            </a:extLst>
          </p:cNvPr>
          <p:cNvSpPr>
            <a:spLocks noGrp="1"/>
          </p:cNvSpPr>
          <p:nvPr>
            <p:ph type="body" sz="quarter" idx="16" hasCustomPrompt="1"/>
          </p:nvPr>
        </p:nvSpPr>
        <p:spPr>
          <a:xfrm>
            <a:off x="2481409" y="4520326"/>
            <a:ext cx="2541588" cy="28750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no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Lorem Ipsum Dolor </a:t>
            </a:r>
          </a:p>
        </p:txBody>
      </p:sp>
      <p:grpSp>
        <p:nvGrpSpPr>
          <p:cNvPr id="34" name="Group 33">
            <a:extLst>
              <a:ext uri="{FF2B5EF4-FFF2-40B4-BE49-F238E27FC236}">
                <a16:creationId xmlns:a16="http://schemas.microsoft.com/office/drawing/2014/main" id="{4091BA52-5A79-4CAB-AA26-A5756F64F583}"/>
              </a:ext>
            </a:extLst>
          </p:cNvPr>
          <p:cNvGrpSpPr/>
          <p:nvPr userDrawn="1"/>
        </p:nvGrpSpPr>
        <p:grpSpPr>
          <a:xfrm>
            <a:off x="6034353" y="2537718"/>
            <a:ext cx="123290" cy="585626"/>
            <a:chOff x="1602768" y="2537718"/>
            <a:chExt cx="123290" cy="585626"/>
          </a:xfrm>
          <a:solidFill>
            <a:schemeClr val="tx2"/>
          </a:solidFill>
        </p:grpSpPr>
        <p:cxnSp>
          <p:nvCxnSpPr>
            <p:cNvPr id="35" name="Straight Connector 34">
              <a:extLst>
                <a:ext uri="{FF2B5EF4-FFF2-40B4-BE49-F238E27FC236}">
                  <a16:creationId xmlns:a16="http://schemas.microsoft.com/office/drawing/2014/main" id="{25FF8A3A-6415-482C-8089-34FDE6C49116}"/>
                </a:ext>
              </a:extLst>
            </p:cNvPr>
            <p:cNvCxnSpPr>
              <a:cxnSpLocks/>
            </p:cNvCxnSpPr>
            <p:nvPr userDrawn="1"/>
          </p:nvCxnSpPr>
          <p:spPr>
            <a:xfrm flipV="1">
              <a:off x="1664413" y="2661007"/>
              <a:ext cx="0" cy="462337"/>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6BE66E73-E607-49A1-B68F-EA52DE35CB07}"/>
                </a:ext>
              </a:extLst>
            </p:cNvPr>
            <p:cNvSpPr/>
            <p:nvPr userDrawn="1"/>
          </p:nvSpPr>
          <p:spPr>
            <a:xfrm>
              <a:off x="1602768" y="2537718"/>
              <a:ext cx="123290" cy="12329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 Placeholder 23">
            <a:extLst>
              <a:ext uri="{FF2B5EF4-FFF2-40B4-BE49-F238E27FC236}">
                <a16:creationId xmlns:a16="http://schemas.microsoft.com/office/drawing/2014/main" id="{FC353EB4-FA83-4005-9982-8EDF80209855}"/>
              </a:ext>
            </a:extLst>
          </p:cNvPr>
          <p:cNvSpPr>
            <a:spLocks noGrp="1"/>
          </p:cNvSpPr>
          <p:nvPr>
            <p:ph type="body" sz="quarter" idx="17" hasCustomPrompt="1"/>
          </p:nvPr>
        </p:nvSpPr>
        <p:spPr>
          <a:xfrm>
            <a:off x="4886849" y="2014037"/>
            <a:ext cx="2541588" cy="41546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no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mn-lt"/>
                <a:ea typeface="+mn-ea"/>
                <a:cs typeface="+mn-cs"/>
              </a:rPr>
              <a:t>Consectetur</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adipiscing</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elit</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sed</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do </a:t>
            </a:r>
            <a:r>
              <a:rPr kumimoji="0" lang="en-US" sz="1200" b="0" i="0" u="none" strike="noStrike" kern="1200" cap="none" spc="0" normalizeH="0" baseline="0" noProof="0" dirty="0" err="1">
                <a:ln>
                  <a:noFill/>
                </a:ln>
                <a:solidFill>
                  <a:srgbClr val="FFFFFF"/>
                </a:solidFill>
                <a:effectLst/>
                <a:uLnTx/>
                <a:uFillTx/>
                <a:latin typeface="+mn-lt"/>
                <a:ea typeface="+mn-ea"/>
                <a:cs typeface="+mn-cs"/>
              </a:rPr>
              <a:t>eiusmod</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tempor</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incididunt</a:t>
            </a:r>
            <a:r>
              <a:rPr kumimoji="0" lang="en-US" sz="1200" b="0" i="0" u="none" strike="noStrike" kern="1200" cap="none" spc="0" normalizeH="0" baseline="0" noProof="0" dirty="0">
                <a:ln>
                  <a:noFill/>
                </a:ln>
                <a:solidFill>
                  <a:srgbClr val="FFFFFF"/>
                </a:solidFill>
                <a:effectLst/>
                <a:uLnTx/>
                <a:uFillTx/>
                <a:latin typeface="+mn-lt"/>
                <a:ea typeface="+mn-ea"/>
                <a:cs typeface="+mn-cs"/>
              </a:rPr>
              <a:t>.</a:t>
            </a:r>
          </a:p>
        </p:txBody>
      </p:sp>
      <p:sp>
        <p:nvSpPr>
          <p:cNvPr id="38" name="Text Placeholder 23">
            <a:extLst>
              <a:ext uri="{FF2B5EF4-FFF2-40B4-BE49-F238E27FC236}">
                <a16:creationId xmlns:a16="http://schemas.microsoft.com/office/drawing/2014/main" id="{F50F63B2-7BE2-458F-B8F4-C5D34029839B}"/>
              </a:ext>
            </a:extLst>
          </p:cNvPr>
          <p:cNvSpPr>
            <a:spLocks noGrp="1"/>
          </p:cNvSpPr>
          <p:nvPr>
            <p:ph type="body" sz="quarter" idx="18" hasCustomPrompt="1"/>
          </p:nvPr>
        </p:nvSpPr>
        <p:spPr>
          <a:xfrm>
            <a:off x="4886849" y="1703090"/>
            <a:ext cx="2541588" cy="28750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no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Lorem Ipsum Dolor </a:t>
            </a:r>
          </a:p>
        </p:txBody>
      </p:sp>
      <p:grpSp>
        <p:nvGrpSpPr>
          <p:cNvPr id="39" name="Group 38">
            <a:extLst>
              <a:ext uri="{FF2B5EF4-FFF2-40B4-BE49-F238E27FC236}">
                <a16:creationId xmlns:a16="http://schemas.microsoft.com/office/drawing/2014/main" id="{859E1E28-F81D-47AB-B89E-D20C3A12D0D5}"/>
              </a:ext>
            </a:extLst>
          </p:cNvPr>
          <p:cNvGrpSpPr/>
          <p:nvPr userDrawn="1"/>
        </p:nvGrpSpPr>
        <p:grpSpPr>
          <a:xfrm rot="10800000">
            <a:off x="8272833" y="3840950"/>
            <a:ext cx="123290" cy="585626"/>
            <a:chOff x="1602768" y="2537718"/>
            <a:chExt cx="123290" cy="585626"/>
          </a:xfrm>
          <a:solidFill>
            <a:schemeClr val="tx2"/>
          </a:solidFill>
        </p:grpSpPr>
        <p:cxnSp>
          <p:nvCxnSpPr>
            <p:cNvPr id="40" name="Straight Connector 39">
              <a:extLst>
                <a:ext uri="{FF2B5EF4-FFF2-40B4-BE49-F238E27FC236}">
                  <a16:creationId xmlns:a16="http://schemas.microsoft.com/office/drawing/2014/main" id="{437426DB-4E59-460D-BA07-91C2AA7000A7}"/>
                </a:ext>
              </a:extLst>
            </p:cNvPr>
            <p:cNvCxnSpPr>
              <a:cxnSpLocks/>
            </p:cNvCxnSpPr>
            <p:nvPr userDrawn="1"/>
          </p:nvCxnSpPr>
          <p:spPr>
            <a:xfrm flipV="1">
              <a:off x="1664413" y="2661007"/>
              <a:ext cx="0" cy="462337"/>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F18C1D25-F344-4CE1-876B-EB44E6EB37A8}"/>
                </a:ext>
              </a:extLst>
            </p:cNvPr>
            <p:cNvSpPr/>
            <p:nvPr userDrawn="1"/>
          </p:nvSpPr>
          <p:spPr>
            <a:xfrm>
              <a:off x="1602768" y="2537718"/>
              <a:ext cx="123290" cy="12329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Placeholder 23">
            <a:extLst>
              <a:ext uri="{FF2B5EF4-FFF2-40B4-BE49-F238E27FC236}">
                <a16:creationId xmlns:a16="http://schemas.microsoft.com/office/drawing/2014/main" id="{FC4C199B-1DF3-4B6C-9044-FBE141DB7267}"/>
              </a:ext>
            </a:extLst>
          </p:cNvPr>
          <p:cNvSpPr>
            <a:spLocks noGrp="1"/>
          </p:cNvSpPr>
          <p:nvPr>
            <p:ph type="body" sz="quarter" idx="19" hasCustomPrompt="1"/>
          </p:nvPr>
        </p:nvSpPr>
        <p:spPr>
          <a:xfrm>
            <a:off x="7063683" y="4831273"/>
            <a:ext cx="2541588" cy="41546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no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mn-lt"/>
                <a:ea typeface="+mn-ea"/>
                <a:cs typeface="+mn-cs"/>
              </a:rPr>
              <a:t>Consectetur</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adipiscing</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elit</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sed</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do </a:t>
            </a:r>
            <a:r>
              <a:rPr kumimoji="0" lang="en-US" sz="1200" b="0" i="0" u="none" strike="noStrike" kern="1200" cap="none" spc="0" normalizeH="0" baseline="0" noProof="0" dirty="0" err="1">
                <a:ln>
                  <a:noFill/>
                </a:ln>
                <a:solidFill>
                  <a:srgbClr val="FFFFFF"/>
                </a:solidFill>
                <a:effectLst/>
                <a:uLnTx/>
                <a:uFillTx/>
                <a:latin typeface="+mn-lt"/>
                <a:ea typeface="+mn-ea"/>
                <a:cs typeface="+mn-cs"/>
              </a:rPr>
              <a:t>eiusmod</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tempor</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incididunt</a:t>
            </a:r>
            <a:r>
              <a:rPr kumimoji="0" lang="en-US" sz="1200" b="0" i="0" u="none" strike="noStrike" kern="1200" cap="none" spc="0" normalizeH="0" baseline="0" noProof="0" dirty="0">
                <a:ln>
                  <a:noFill/>
                </a:ln>
                <a:solidFill>
                  <a:srgbClr val="FFFFFF"/>
                </a:solidFill>
                <a:effectLst/>
                <a:uLnTx/>
                <a:uFillTx/>
                <a:latin typeface="+mn-lt"/>
                <a:ea typeface="+mn-ea"/>
                <a:cs typeface="+mn-cs"/>
              </a:rPr>
              <a:t>.</a:t>
            </a:r>
          </a:p>
        </p:txBody>
      </p:sp>
      <p:sp>
        <p:nvSpPr>
          <p:cNvPr id="43" name="Text Placeholder 23">
            <a:extLst>
              <a:ext uri="{FF2B5EF4-FFF2-40B4-BE49-F238E27FC236}">
                <a16:creationId xmlns:a16="http://schemas.microsoft.com/office/drawing/2014/main" id="{2F14D7D9-4C8A-47B7-B803-E0E49F49187F}"/>
              </a:ext>
            </a:extLst>
          </p:cNvPr>
          <p:cNvSpPr>
            <a:spLocks noGrp="1"/>
          </p:cNvSpPr>
          <p:nvPr>
            <p:ph type="body" sz="quarter" idx="20" hasCustomPrompt="1"/>
          </p:nvPr>
        </p:nvSpPr>
        <p:spPr>
          <a:xfrm>
            <a:off x="7063683" y="4520326"/>
            <a:ext cx="2541588" cy="28750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no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Lorem Ipsum Dolor </a:t>
            </a:r>
          </a:p>
        </p:txBody>
      </p:sp>
      <p:grpSp>
        <p:nvGrpSpPr>
          <p:cNvPr id="44" name="Group 43">
            <a:extLst>
              <a:ext uri="{FF2B5EF4-FFF2-40B4-BE49-F238E27FC236}">
                <a16:creationId xmlns:a16="http://schemas.microsoft.com/office/drawing/2014/main" id="{2040D7BD-F169-4920-BAF9-2345E09B5B24}"/>
              </a:ext>
            </a:extLst>
          </p:cNvPr>
          <p:cNvGrpSpPr/>
          <p:nvPr userDrawn="1"/>
        </p:nvGrpSpPr>
        <p:grpSpPr>
          <a:xfrm>
            <a:off x="10607434" y="2537718"/>
            <a:ext cx="123290" cy="585626"/>
            <a:chOff x="1602768" y="2537718"/>
            <a:chExt cx="123290" cy="585626"/>
          </a:xfrm>
          <a:solidFill>
            <a:schemeClr val="tx2"/>
          </a:solidFill>
        </p:grpSpPr>
        <p:cxnSp>
          <p:nvCxnSpPr>
            <p:cNvPr id="45" name="Straight Connector 44">
              <a:extLst>
                <a:ext uri="{FF2B5EF4-FFF2-40B4-BE49-F238E27FC236}">
                  <a16:creationId xmlns:a16="http://schemas.microsoft.com/office/drawing/2014/main" id="{5845E547-4652-4580-AF15-6CA8B15BFE9A}"/>
                </a:ext>
              </a:extLst>
            </p:cNvPr>
            <p:cNvCxnSpPr>
              <a:cxnSpLocks/>
            </p:cNvCxnSpPr>
            <p:nvPr userDrawn="1"/>
          </p:nvCxnSpPr>
          <p:spPr>
            <a:xfrm flipV="1">
              <a:off x="1664413" y="2661007"/>
              <a:ext cx="0" cy="462337"/>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8D0CC5E6-846A-47C4-BE82-A7C5C5E21E17}"/>
                </a:ext>
              </a:extLst>
            </p:cNvPr>
            <p:cNvSpPr/>
            <p:nvPr userDrawn="1"/>
          </p:nvSpPr>
          <p:spPr>
            <a:xfrm>
              <a:off x="1602768" y="2537718"/>
              <a:ext cx="123290" cy="12329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Placeholder 23">
            <a:extLst>
              <a:ext uri="{FF2B5EF4-FFF2-40B4-BE49-F238E27FC236}">
                <a16:creationId xmlns:a16="http://schemas.microsoft.com/office/drawing/2014/main" id="{BA236539-C2F4-4FF6-8131-8834E1268017}"/>
              </a:ext>
            </a:extLst>
          </p:cNvPr>
          <p:cNvSpPr>
            <a:spLocks noGrp="1"/>
          </p:cNvSpPr>
          <p:nvPr>
            <p:ph type="body" sz="quarter" idx="21" hasCustomPrompt="1"/>
          </p:nvPr>
        </p:nvSpPr>
        <p:spPr>
          <a:xfrm>
            <a:off x="9459930" y="2014037"/>
            <a:ext cx="2541588" cy="41546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no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mn-lt"/>
                <a:ea typeface="+mn-ea"/>
                <a:cs typeface="+mn-cs"/>
              </a:rPr>
              <a:t>Consectetur</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adipiscing</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elit</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sed</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do </a:t>
            </a:r>
            <a:r>
              <a:rPr kumimoji="0" lang="en-US" sz="1200" b="0" i="0" u="none" strike="noStrike" kern="1200" cap="none" spc="0" normalizeH="0" baseline="0" noProof="0" dirty="0" err="1">
                <a:ln>
                  <a:noFill/>
                </a:ln>
                <a:solidFill>
                  <a:srgbClr val="FFFFFF"/>
                </a:solidFill>
                <a:effectLst/>
                <a:uLnTx/>
                <a:uFillTx/>
                <a:latin typeface="+mn-lt"/>
                <a:ea typeface="+mn-ea"/>
                <a:cs typeface="+mn-cs"/>
              </a:rPr>
              <a:t>eiusmod</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tempor</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incididunt</a:t>
            </a:r>
            <a:r>
              <a:rPr kumimoji="0" lang="en-US" sz="1200" b="0" i="0" u="none" strike="noStrike" kern="1200" cap="none" spc="0" normalizeH="0" baseline="0" noProof="0" dirty="0">
                <a:ln>
                  <a:noFill/>
                </a:ln>
                <a:solidFill>
                  <a:srgbClr val="FFFFFF"/>
                </a:solidFill>
                <a:effectLst/>
                <a:uLnTx/>
                <a:uFillTx/>
                <a:latin typeface="+mn-lt"/>
                <a:ea typeface="+mn-ea"/>
                <a:cs typeface="+mn-cs"/>
              </a:rPr>
              <a:t>.</a:t>
            </a:r>
          </a:p>
        </p:txBody>
      </p:sp>
      <p:sp>
        <p:nvSpPr>
          <p:cNvPr id="48" name="Text Placeholder 23">
            <a:extLst>
              <a:ext uri="{FF2B5EF4-FFF2-40B4-BE49-F238E27FC236}">
                <a16:creationId xmlns:a16="http://schemas.microsoft.com/office/drawing/2014/main" id="{0AF894AB-DA10-4943-A121-DC105788137F}"/>
              </a:ext>
            </a:extLst>
          </p:cNvPr>
          <p:cNvSpPr>
            <a:spLocks noGrp="1"/>
          </p:cNvSpPr>
          <p:nvPr>
            <p:ph type="body" sz="quarter" idx="22" hasCustomPrompt="1"/>
          </p:nvPr>
        </p:nvSpPr>
        <p:spPr>
          <a:xfrm>
            <a:off x="9459930" y="1703090"/>
            <a:ext cx="2541588" cy="28750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no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Lorem Ipsum Dolor </a:t>
            </a:r>
          </a:p>
        </p:txBody>
      </p:sp>
      <p:sp>
        <p:nvSpPr>
          <p:cNvPr id="27" name="Text Placeholder 23">
            <a:extLst>
              <a:ext uri="{FF2B5EF4-FFF2-40B4-BE49-F238E27FC236}">
                <a16:creationId xmlns:a16="http://schemas.microsoft.com/office/drawing/2014/main" id="{6D1A5D58-B929-4B60-A518-F2EFDEE4CD0E}"/>
              </a:ext>
            </a:extLst>
          </p:cNvPr>
          <p:cNvSpPr>
            <a:spLocks noGrp="1"/>
          </p:cNvSpPr>
          <p:nvPr>
            <p:ph type="body" sz="quarter" idx="14" hasCustomPrompt="1"/>
          </p:nvPr>
        </p:nvSpPr>
        <p:spPr>
          <a:xfrm>
            <a:off x="409252" y="1703090"/>
            <a:ext cx="2541588" cy="28750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Lorem Ipsum Dolor </a:t>
            </a:r>
          </a:p>
        </p:txBody>
      </p:sp>
    </p:spTree>
    <p:extLst>
      <p:ext uri="{BB962C8B-B14F-4D97-AF65-F5344CB8AC3E}">
        <p14:creationId xmlns:p14="http://schemas.microsoft.com/office/powerpoint/2010/main" val="6423123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C86C3-57AD-40E0-B176-2B882F4968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0290BE-8CEA-41FD-933B-AD5E232C60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2B6AA-5999-4AA3-A4E8-CD3817FC474C}"/>
              </a:ext>
            </a:extLst>
          </p:cNvPr>
          <p:cNvSpPr>
            <a:spLocks noGrp="1"/>
          </p:cNvSpPr>
          <p:nvPr>
            <p:ph type="dt" sz="half" idx="10"/>
          </p:nvPr>
        </p:nvSpPr>
        <p:spPr/>
        <p:txBody>
          <a:bodyPr/>
          <a:lstStyle/>
          <a:p>
            <a:fld id="{1C72D579-680B-4C5C-B357-2E0F08617743}" type="datetimeFigureOut">
              <a:rPr lang="en-US" smtClean="0"/>
              <a:t>5/19/2022</a:t>
            </a:fld>
            <a:endParaRPr lang="en-US"/>
          </a:p>
        </p:txBody>
      </p:sp>
      <p:sp>
        <p:nvSpPr>
          <p:cNvPr id="5" name="Footer Placeholder 4">
            <a:extLst>
              <a:ext uri="{FF2B5EF4-FFF2-40B4-BE49-F238E27FC236}">
                <a16:creationId xmlns:a16="http://schemas.microsoft.com/office/drawing/2014/main" id="{D6A4FDED-A6D0-4EF3-B62A-7615CBB1B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1ABA3-8701-4AD6-AA81-EF95F15CCF6C}"/>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22004059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AF50-FA45-49E2-B295-BA26171473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E3E638-8811-427A-A627-6C8B9C6CBF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A4E5A6-72B7-4C8F-BD1A-3094F85C9F91}"/>
              </a:ext>
            </a:extLst>
          </p:cNvPr>
          <p:cNvSpPr>
            <a:spLocks noGrp="1"/>
          </p:cNvSpPr>
          <p:nvPr>
            <p:ph type="dt" sz="half" idx="10"/>
          </p:nvPr>
        </p:nvSpPr>
        <p:spPr/>
        <p:txBody>
          <a:bodyPr/>
          <a:lstStyle/>
          <a:p>
            <a:fld id="{1C72D579-680B-4C5C-B357-2E0F08617743}" type="datetimeFigureOut">
              <a:rPr lang="en-US" smtClean="0"/>
              <a:t>5/19/2022</a:t>
            </a:fld>
            <a:endParaRPr lang="en-US"/>
          </a:p>
        </p:txBody>
      </p:sp>
      <p:sp>
        <p:nvSpPr>
          <p:cNvPr id="5" name="Footer Placeholder 4">
            <a:extLst>
              <a:ext uri="{FF2B5EF4-FFF2-40B4-BE49-F238E27FC236}">
                <a16:creationId xmlns:a16="http://schemas.microsoft.com/office/drawing/2014/main" id="{8B9392D7-B80E-454C-BC75-E1DBBEA214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0BE35-009A-4EF7-806D-4D9C17FAE983}"/>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1144595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CD7D64-1368-46AA-A75D-AD6BA772D727}" type="datetimeFigureOut">
              <a:rPr lang="en-US" smtClean="0"/>
              <a:t>5/19/2022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C1363-93D2-400E-8B9A-63F1514AB138}" type="slidenum">
              <a:rPr lang="en-US" smtClean="0"/>
              <a:t>‹#›</a:t>
            </a:fld>
            <a:endParaRPr lang="en-US"/>
          </a:p>
        </p:txBody>
      </p:sp>
    </p:spTree>
    <p:extLst>
      <p:ext uri="{BB962C8B-B14F-4D97-AF65-F5344CB8AC3E}">
        <p14:creationId xmlns:p14="http://schemas.microsoft.com/office/powerpoint/2010/main" val="41045874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EFA98-0AA3-488E-8591-1D47FA736E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7EEAF-A3EF-47D7-AA3F-27D975686F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00D4-A5F0-434C-8D28-9CE0603C98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108E0E-1CFA-4608-822A-2FAF203DBFD4}"/>
              </a:ext>
            </a:extLst>
          </p:cNvPr>
          <p:cNvSpPr>
            <a:spLocks noGrp="1"/>
          </p:cNvSpPr>
          <p:nvPr>
            <p:ph type="dt" sz="half" idx="10"/>
          </p:nvPr>
        </p:nvSpPr>
        <p:spPr/>
        <p:txBody>
          <a:bodyPr/>
          <a:lstStyle/>
          <a:p>
            <a:fld id="{1C72D579-680B-4C5C-B357-2E0F08617743}" type="datetimeFigureOut">
              <a:rPr lang="en-US" smtClean="0"/>
              <a:t>5/19/2022</a:t>
            </a:fld>
            <a:endParaRPr lang="en-US"/>
          </a:p>
        </p:txBody>
      </p:sp>
      <p:sp>
        <p:nvSpPr>
          <p:cNvPr id="6" name="Footer Placeholder 5">
            <a:extLst>
              <a:ext uri="{FF2B5EF4-FFF2-40B4-BE49-F238E27FC236}">
                <a16:creationId xmlns:a16="http://schemas.microsoft.com/office/drawing/2014/main" id="{6AE7FE4B-2475-47E6-8694-A5DE9E20E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217348-8A1C-4AF3-AAA3-61836571559C}"/>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14247442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4772-E5D6-4ABA-803D-DF89AEB4B2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D21D5D-F19D-4AD8-85D2-9A919F0AE6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0DB26E-B51E-4F80-BC1F-74EEB6CA48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E771E0-93DE-408B-9DF6-C139C7E1A9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417B7A-7AB7-4980-B590-8395ABF395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4B6D86-868B-4478-844C-3CE402943E02}"/>
              </a:ext>
            </a:extLst>
          </p:cNvPr>
          <p:cNvSpPr>
            <a:spLocks noGrp="1"/>
          </p:cNvSpPr>
          <p:nvPr>
            <p:ph type="dt" sz="half" idx="10"/>
          </p:nvPr>
        </p:nvSpPr>
        <p:spPr/>
        <p:txBody>
          <a:bodyPr/>
          <a:lstStyle/>
          <a:p>
            <a:fld id="{1C72D579-680B-4C5C-B357-2E0F08617743}" type="datetimeFigureOut">
              <a:rPr lang="en-US" smtClean="0"/>
              <a:t>5/19/2022</a:t>
            </a:fld>
            <a:endParaRPr lang="en-US"/>
          </a:p>
        </p:txBody>
      </p:sp>
      <p:sp>
        <p:nvSpPr>
          <p:cNvPr id="8" name="Footer Placeholder 7">
            <a:extLst>
              <a:ext uri="{FF2B5EF4-FFF2-40B4-BE49-F238E27FC236}">
                <a16:creationId xmlns:a16="http://schemas.microsoft.com/office/drawing/2014/main" id="{1CC2C1D0-FFD3-4C1F-8736-6C2823F286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0A93DF-6F93-41BA-A3B5-7127306F09BE}"/>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10439057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6EFE-46E1-49F6-BCED-4D784E2755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CB2628-78C5-4F39-8219-EADA7B183B2E}"/>
              </a:ext>
            </a:extLst>
          </p:cNvPr>
          <p:cNvSpPr>
            <a:spLocks noGrp="1"/>
          </p:cNvSpPr>
          <p:nvPr>
            <p:ph type="dt" sz="half" idx="10"/>
          </p:nvPr>
        </p:nvSpPr>
        <p:spPr/>
        <p:txBody>
          <a:bodyPr/>
          <a:lstStyle/>
          <a:p>
            <a:fld id="{1C72D579-680B-4C5C-B357-2E0F08617743}" type="datetimeFigureOut">
              <a:rPr lang="en-US" smtClean="0"/>
              <a:t>5/19/2022</a:t>
            </a:fld>
            <a:endParaRPr lang="en-US"/>
          </a:p>
        </p:txBody>
      </p:sp>
      <p:sp>
        <p:nvSpPr>
          <p:cNvPr id="4" name="Footer Placeholder 3">
            <a:extLst>
              <a:ext uri="{FF2B5EF4-FFF2-40B4-BE49-F238E27FC236}">
                <a16:creationId xmlns:a16="http://schemas.microsoft.com/office/drawing/2014/main" id="{30E6EC7A-7352-40AF-986A-CECEDFBB55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DB4E9D-D092-416F-8571-3D25BBD72622}"/>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12354473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3E3852-1FE7-45C0-8ACA-4CA18F271006}"/>
              </a:ext>
            </a:extLst>
          </p:cNvPr>
          <p:cNvSpPr>
            <a:spLocks noGrp="1"/>
          </p:cNvSpPr>
          <p:nvPr>
            <p:ph type="dt" sz="half" idx="10"/>
          </p:nvPr>
        </p:nvSpPr>
        <p:spPr/>
        <p:txBody>
          <a:bodyPr/>
          <a:lstStyle/>
          <a:p>
            <a:fld id="{1C72D579-680B-4C5C-B357-2E0F08617743}" type="datetimeFigureOut">
              <a:rPr lang="en-US" smtClean="0"/>
              <a:t>5/19/2022</a:t>
            </a:fld>
            <a:endParaRPr lang="en-US"/>
          </a:p>
        </p:txBody>
      </p:sp>
      <p:sp>
        <p:nvSpPr>
          <p:cNvPr id="3" name="Footer Placeholder 2">
            <a:extLst>
              <a:ext uri="{FF2B5EF4-FFF2-40B4-BE49-F238E27FC236}">
                <a16:creationId xmlns:a16="http://schemas.microsoft.com/office/drawing/2014/main" id="{128EA1CA-E316-44E5-A0B3-962D8986EF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8EBB75-8A5B-4A13-8DC6-EAD6D2E7ED93}"/>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34277341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CE950-A012-418E-9244-034871AB96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1CCFE0-A5BC-4517-A9D2-8D45AB4DDF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AACF9C-5AF6-4C39-9DF9-F8C38B302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042FB-ADC0-40B1-9BF1-0F78DC48CF34}"/>
              </a:ext>
            </a:extLst>
          </p:cNvPr>
          <p:cNvSpPr>
            <a:spLocks noGrp="1"/>
          </p:cNvSpPr>
          <p:nvPr>
            <p:ph type="dt" sz="half" idx="10"/>
          </p:nvPr>
        </p:nvSpPr>
        <p:spPr/>
        <p:txBody>
          <a:bodyPr/>
          <a:lstStyle/>
          <a:p>
            <a:fld id="{1C72D579-680B-4C5C-B357-2E0F08617743}" type="datetimeFigureOut">
              <a:rPr lang="en-US" smtClean="0"/>
              <a:t>5/19/2022</a:t>
            </a:fld>
            <a:endParaRPr lang="en-US"/>
          </a:p>
        </p:txBody>
      </p:sp>
      <p:sp>
        <p:nvSpPr>
          <p:cNvPr id="6" name="Footer Placeholder 5">
            <a:extLst>
              <a:ext uri="{FF2B5EF4-FFF2-40B4-BE49-F238E27FC236}">
                <a16:creationId xmlns:a16="http://schemas.microsoft.com/office/drawing/2014/main" id="{BBC34994-6818-456F-8F12-F02109F44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97E645-FA71-4362-957D-D17C3F0C6488}"/>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14917452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4094E-58C1-49FC-B97F-CD72EB9A7E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233FE3-1EBD-49AA-94A9-965B34AA36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EF402F-6A08-4354-8C50-0AE33C540E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CA6D5F-C099-43ED-9D74-89055C43D529}"/>
              </a:ext>
            </a:extLst>
          </p:cNvPr>
          <p:cNvSpPr>
            <a:spLocks noGrp="1"/>
          </p:cNvSpPr>
          <p:nvPr>
            <p:ph type="dt" sz="half" idx="10"/>
          </p:nvPr>
        </p:nvSpPr>
        <p:spPr/>
        <p:txBody>
          <a:bodyPr/>
          <a:lstStyle/>
          <a:p>
            <a:fld id="{1C72D579-680B-4C5C-B357-2E0F08617743}" type="datetimeFigureOut">
              <a:rPr lang="en-US" smtClean="0"/>
              <a:t>5/19/2022</a:t>
            </a:fld>
            <a:endParaRPr lang="en-US"/>
          </a:p>
        </p:txBody>
      </p:sp>
      <p:sp>
        <p:nvSpPr>
          <p:cNvPr id="6" name="Footer Placeholder 5">
            <a:extLst>
              <a:ext uri="{FF2B5EF4-FFF2-40B4-BE49-F238E27FC236}">
                <a16:creationId xmlns:a16="http://schemas.microsoft.com/office/drawing/2014/main" id="{007D3C75-BF3D-4291-875C-2A7F8CB0BE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AA99A9-8D07-4B25-A064-64787E9E8434}"/>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2252202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4D77A-4CE9-43B6-893A-2622E86719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94EBB2-BB55-4472-A6C9-31F4E7E7B7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22562-82F2-4D10-9185-A3FCD39D688A}"/>
              </a:ext>
            </a:extLst>
          </p:cNvPr>
          <p:cNvSpPr>
            <a:spLocks noGrp="1"/>
          </p:cNvSpPr>
          <p:nvPr>
            <p:ph type="dt" sz="half" idx="10"/>
          </p:nvPr>
        </p:nvSpPr>
        <p:spPr/>
        <p:txBody>
          <a:bodyPr/>
          <a:lstStyle/>
          <a:p>
            <a:fld id="{1C72D579-680B-4C5C-B357-2E0F08617743}" type="datetimeFigureOut">
              <a:rPr lang="en-US" smtClean="0"/>
              <a:t>5/19/2022</a:t>
            </a:fld>
            <a:endParaRPr lang="en-US"/>
          </a:p>
        </p:txBody>
      </p:sp>
      <p:sp>
        <p:nvSpPr>
          <p:cNvPr id="5" name="Footer Placeholder 4">
            <a:extLst>
              <a:ext uri="{FF2B5EF4-FFF2-40B4-BE49-F238E27FC236}">
                <a16:creationId xmlns:a16="http://schemas.microsoft.com/office/drawing/2014/main" id="{D816FE74-3BBD-44F6-8734-284ADE012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17E49-05F2-4791-A671-0D160C09FFFB}"/>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11683229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712253-5E2B-487B-B94A-255315CBE9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924888-9EA6-4350-8F80-8E8C582F25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65BB7-DE7F-4C95-A5E5-A2BF0999C6C8}"/>
              </a:ext>
            </a:extLst>
          </p:cNvPr>
          <p:cNvSpPr>
            <a:spLocks noGrp="1"/>
          </p:cNvSpPr>
          <p:nvPr>
            <p:ph type="dt" sz="half" idx="10"/>
          </p:nvPr>
        </p:nvSpPr>
        <p:spPr/>
        <p:txBody>
          <a:bodyPr/>
          <a:lstStyle/>
          <a:p>
            <a:fld id="{1C72D579-680B-4C5C-B357-2E0F08617743}" type="datetimeFigureOut">
              <a:rPr lang="en-US" smtClean="0"/>
              <a:t>5/19/2022</a:t>
            </a:fld>
            <a:endParaRPr lang="en-US"/>
          </a:p>
        </p:txBody>
      </p:sp>
      <p:sp>
        <p:nvSpPr>
          <p:cNvPr id="5" name="Footer Placeholder 4">
            <a:extLst>
              <a:ext uri="{FF2B5EF4-FFF2-40B4-BE49-F238E27FC236}">
                <a16:creationId xmlns:a16="http://schemas.microsoft.com/office/drawing/2014/main" id="{E7D2B124-CC9F-4331-B286-E51F1E3DD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5E707-F95E-4F1C-AA88-6C94665FDCEA}"/>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1864055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D7D64-1368-46AA-A75D-AD6BA772D727}" type="datetimeFigureOut">
              <a:rPr lang="en-US" smtClean="0"/>
              <a:t>5/19/2022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4C1363-93D2-400E-8B9A-63F1514AB138}" type="slidenum">
              <a:rPr lang="en-US" smtClean="0"/>
              <a:t>‹#›</a:t>
            </a:fld>
            <a:endParaRPr lang="en-US"/>
          </a:p>
        </p:txBody>
      </p:sp>
    </p:spTree>
    <p:extLst>
      <p:ext uri="{BB962C8B-B14F-4D97-AF65-F5344CB8AC3E}">
        <p14:creationId xmlns:p14="http://schemas.microsoft.com/office/powerpoint/2010/main" val="3346978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CD7D64-1368-46AA-A75D-AD6BA772D727}" type="datetimeFigureOut">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C1363-93D2-400E-8B9A-63F1514AB138}" type="slidenum">
              <a:rPr lang="en-US" smtClean="0"/>
              <a:t>‹#›</a:t>
            </a:fld>
            <a:endParaRPr lang="en-US"/>
          </a:p>
        </p:txBody>
      </p:sp>
    </p:spTree>
    <p:extLst>
      <p:ext uri="{BB962C8B-B14F-4D97-AF65-F5344CB8AC3E}">
        <p14:creationId xmlns:p14="http://schemas.microsoft.com/office/powerpoint/2010/main" val="1415247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C1363-93D2-400E-8B9A-63F1514AB138}" type="slidenum">
              <a:rPr lang="en-US" smtClean="0"/>
              <a:t>‹#›</a:t>
            </a:fld>
            <a:endParaRPr lang="en-US"/>
          </a:p>
        </p:txBody>
      </p:sp>
      <p:sp>
        <p:nvSpPr>
          <p:cNvPr id="5" name="Date Placeholder 4"/>
          <p:cNvSpPr>
            <a:spLocks noGrp="1"/>
          </p:cNvSpPr>
          <p:nvPr>
            <p:ph type="dt" sz="half" idx="10"/>
          </p:nvPr>
        </p:nvSpPr>
        <p:spPr/>
        <p:txBody>
          <a:bodyPr/>
          <a:lstStyle/>
          <a:p>
            <a:fld id="{88CD7D64-1368-46AA-A75D-AD6BA772D727}" type="datetimeFigureOut">
              <a:rPr lang="en-US" smtClean="0"/>
              <a:t>5/19/2022</a:t>
            </a:fld>
            <a:endParaRPr lang="en-US"/>
          </a:p>
        </p:txBody>
      </p:sp>
    </p:spTree>
    <p:extLst>
      <p:ext uri="{BB962C8B-B14F-4D97-AF65-F5344CB8AC3E}">
        <p14:creationId xmlns:p14="http://schemas.microsoft.com/office/powerpoint/2010/main" val="323309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4.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CD7D64-1368-46AA-A75D-AD6BA772D727}" type="datetimeFigureOut">
              <a:rPr lang="en-US" smtClean="0"/>
              <a:t>5/19/2022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34C1363-93D2-400E-8B9A-63F1514AB138}" type="slidenum">
              <a:rPr lang="en-US" smtClean="0"/>
              <a:t>‹#›</a:t>
            </a:fld>
            <a:endParaRPr lang="en-US"/>
          </a:p>
        </p:txBody>
      </p:sp>
    </p:spTree>
    <p:extLst>
      <p:ext uri="{BB962C8B-B14F-4D97-AF65-F5344CB8AC3E}">
        <p14:creationId xmlns:p14="http://schemas.microsoft.com/office/powerpoint/2010/main" val="108781523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FF4D91-3E02-45C5-83AE-E1C5CD2FDE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EC83D7-3E55-4E8E-AEEC-DEDDCB12F7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466E67-72E2-48F4-BF0C-A92D891C61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C49F65-0E53-42D1-924A-2C37485386F1}" type="datetimeFigureOut">
              <a:rPr lang="en-US" smtClean="0"/>
              <a:t>5/19/2022</a:t>
            </a:fld>
            <a:endParaRPr lang="en-US"/>
          </a:p>
        </p:txBody>
      </p:sp>
      <p:sp>
        <p:nvSpPr>
          <p:cNvPr id="5" name="Footer Placeholder 4">
            <a:extLst>
              <a:ext uri="{FF2B5EF4-FFF2-40B4-BE49-F238E27FC236}">
                <a16:creationId xmlns:a16="http://schemas.microsoft.com/office/drawing/2014/main" id="{B72B8929-913F-4D55-BEC1-ABECF0BD9B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8B907A-A075-4FBA-A069-4002563294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BED9D-19D6-4129-9CB0-39B69ECEC864}" type="slidenum">
              <a:rPr lang="en-US" smtClean="0"/>
              <a:t>‹#›</a:t>
            </a:fld>
            <a:endParaRPr lang="en-US"/>
          </a:p>
        </p:txBody>
      </p:sp>
    </p:spTree>
    <p:extLst>
      <p:ext uri="{BB962C8B-B14F-4D97-AF65-F5344CB8AC3E}">
        <p14:creationId xmlns:p14="http://schemas.microsoft.com/office/powerpoint/2010/main" val="309869319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17334E9-6937-4B90-8285-D0D60416BA89}"/>
              </a:ext>
            </a:extLst>
          </p:cNvPr>
          <p:cNvSpPr>
            <a:spLocks noGrp="1"/>
          </p:cNvSpPr>
          <p:nvPr>
            <p:ph type="title"/>
          </p:nvPr>
        </p:nvSpPr>
        <p:spPr bwMode="auto">
          <a:xfrm>
            <a:off x="609600" y="229811"/>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7918" tIns="43959" rIns="87918" bIns="43959" numCol="1" anchor="b" anchorCtr="0" compatLnSpc="1">
            <a:prstTxWarp prst="textNoShape">
              <a:avLst/>
            </a:prstTxWarp>
          </a:bodyPr>
          <a:lstStyle/>
          <a:p>
            <a:pPr lvl="0"/>
            <a:r>
              <a:rPr lang="en-US" altLang="en-US" dirty="0"/>
              <a:t>Click To Edit Title </a:t>
            </a:r>
            <a:r>
              <a:rPr lang="en-US" altLang="ja-JP" dirty="0"/>
              <a:t>(Arial Black). Short Initial Cap. Max 80 Char. </a:t>
            </a:r>
            <a:r>
              <a:rPr lang="en-US" dirty="0"/>
              <a:t>Short Headline 24pt Size</a:t>
            </a:r>
            <a:endParaRPr lang="en-US" altLang="en-US" dirty="0"/>
          </a:p>
        </p:txBody>
      </p:sp>
      <p:sp>
        <p:nvSpPr>
          <p:cNvPr id="1027" name="Text Placeholder 2">
            <a:extLst>
              <a:ext uri="{FF2B5EF4-FFF2-40B4-BE49-F238E27FC236}">
                <a16:creationId xmlns:a16="http://schemas.microsoft.com/office/drawing/2014/main" id="{88B9CCBC-4742-4C37-8005-60C198A9721C}"/>
              </a:ext>
            </a:extLst>
          </p:cNvPr>
          <p:cNvSpPr>
            <a:spLocks noGrp="1"/>
          </p:cNvSpPr>
          <p:nvPr>
            <p:ph type="body" idx="1"/>
          </p:nvPr>
        </p:nvSpPr>
        <p:spPr bwMode="auto">
          <a:xfrm>
            <a:off x="609600" y="1600204"/>
            <a:ext cx="10972800" cy="452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7918" tIns="43959" rIns="87918" bIns="43959" numCol="1" anchor="t" anchorCtr="0" compatLnSpc="1">
            <a:prstTxWarp prst="textNoShape">
              <a:avLst/>
            </a:prstTxWarp>
          </a:bodyPr>
          <a:lstStyle/>
          <a:p>
            <a:pPr lvl="0"/>
            <a:r>
              <a:rPr lang="en-US" altLang="en-US" dirty="0"/>
              <a:t>This is first bullet point. Use Arial (Body) 12pt size. Color is Grey. Do not change the font size, color and style. </a:t>
            </a:r>
          </a:p>
          <a:p>
            <a:pPr lvl="1"/>
            <a:r>
              <a:rPr lang="en-US" altLang="en-US" dirty="0"/>
              <a:t>This is second bullet point. Use Arial (Body) 10pt size. Color is Grey. Do not change the font size, color and style. </a:t>
            </a:r>
          </a:p>
          <a:p>
            <a:pPr marL="1465255" marR="0" lvl="2"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r>
              <a:rPr lang="en-US" altLang="en-US" dirty="0"/>
              <a:t>This is third bullet point. Use Arial (Body) 9pt size. Color is Grey. Do not change the font size, color and style. </a:t>
            </a:r>
          </a:p>
          <a:p>
            <a:pPr marL="2051358" marR="0" lvl="3"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r>
              <a:rPr lang="en-US" altLang="en-US" dirty="0"/>
              <a:t>This is fourth bullet point. Use Arial (Body) 8pt size. Color is Grey. Do not change the font size, color and style. </a:t>
            </a:r>
          </a:p>
          <a:p>
            <a:pPr marL="2462445" marR="0" lvl="4"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r>
              <a:rPr lang="en-US" altLang="en-US" dirty="0"/>
              <a:t>This is fifth bullet point. Use Arial (Body) 8pt size. Color is Grey. Do not change the font size, color and style. </a:t>
            </a:r>
          </a:p>
          <a:p>
            <a:pPr marL="2462445" marR="0" lvl="4" indent="-175017" algn="l" defTabSz="586103" rtl="0" eaLnBrk="1" fontAlgn="base" latinLnBrk="0" hangingPunct="1">
              <a:lnSpc>
                <a:spcPct val="110000"/>
              </a:lnSpc>
              <a:spcBef>
                <a:spcPts val="385"/>
              </a:spcBef>
              <a:spcAft>
                <a:spcPts val="1539"/>
              </a:spcAft>
              <a:buClrTx/>
              <a:buSzTx/>
              <a:buFont typeface="Arial" panose="020B0604020202020204" pitchFamily="34" charset="0"/>
              <a:buChar char="•"/>
              <a:tabLst/>
              <a:defRPr/>
            </a:pPr>
            <a:endParaRPr lang="en-US" altLang="en-US" dirty="0"/>
          </a:p>
        </p:txBody>
      </p:sp>
      <p:sp>
        <p:nvSpPr>
          <p:cNvPr id="4" name="Date Placeholder 3">
            <a:extLst>
              <a:ext uri="{FF2B5EF4-FFF2-40B4-BE49-F238E27FC236}">
                <a16:creationId xmlns:a16="http://schemas.microsoft.com/office/drawing/2014/main" id="{E44152FA-9ECE-4281-9C57-FA9679435DF2}"/>
              </a:ext>
            </a:extLst>
          </p:cNvPr>
          <p:cNvSpPr>
            <a:spLocks noGrp="1"/>
          </p:cNvSpPr>
          <p:nvPr>
            <p:ph type="dt" sz="half" idx="2"/>
          </p:nvPr>
        </p:nvSpPr>
        <p:spPr>
          <a:xfrm>
            <a:off x="4749800" y="6413501"/>
            <a:ext cx="2844800" cy="366184"/>
          </a:xfrm>
          <a:prstGeom prst="rect">
            <a:avLst/>
          </a:prstGeom>
        </p:spPr>
        <p:txBody>
          <a:bodyPr vert="horz" wrap="square" lIns="87918" tIns="43959" rIns="87918" bIns="43959" numCol="1" anchor="ctr" anchorCtr="0" compatLnSpc="1">
            <a:prstTxWarp prst="textNoShape">
              <a:avLst/>
            </a:prstTxWarp>
          </a:bodyPr>
          <a:lstStyle>
            <a:lvl1pPr>
              <a:defRPr sz="933">
                <a:solidFill>
                  <a:srgbClr val="898989"/>
                </a:solidFill>
                <a:latin typeface="+mn-lt"/>
                <a:ea typeface="Arial" panose="020B0604020202020204" pitchFamily="34" charset="-128"/>
              </a:defRPr>
            </a:lvl1pPr>
          </a:lstStyle>
          <a:p>
            <a:fld id="{74AF86D8-102B-F94A-87AF-60C78DE814F1}" type="datetime1">
              <a:rPr lang="en-US" altLang="en-US" smtClean="0"/>
              <a:pPr/>
              <a:t>5/19/2022</a:t>
            </a:fld>
            <a:endParaRPr lang="en-US" altLang="en-US" dirty="0"/>
          </a:p>
        </p:txBody>
      </p:sp>
      <p:sp>
        <p:nvSpPr>
          <p:cNvPr id="5" name="Footer Placeholder 4">
            <a:extLst>
              <a:ext uri="{FF2B5EF4-FFF2-40B4-BE49-F238E27FC236}">
                <a16:creationId xmlns:a16="http://schemas.microsoft.com/office/drawing/2014/main" id="{A5B4AFC9-9C9E-4734-BAB3-40E5CC689840}"/>
              </a:ext>
            </a:extLst>
          </p:cNvPr>
          <p:cNvSpPr>
            <a:spLocks noGrp="1"/>
          </p:cNvSpPr>
          <p:nvPr>
            <p:ph type="ftr" sz="quarter" idx="3"/>
          </p:nvPr>
        </p:nvSpPr>
        <p:spPr>
          <a:xfrm>
            <a:off x="7594600" y="6413501"/>
            <a:ext cx="3860800" cy="366184"/>
          </a:xfrm>
          <a:prstGeom prst="rect">
            <a:avLst/>
          </a:prstGeom>
        </p:spPr>
        <p:txBody>
          <a:bodyPr vert="horz" lIns="87918" tIns="43959" rIns="87918" bIns="43959" rtlCol="0" anchor="ctr"/>
          <a:lstStyle>
            <a:lvl1pPr marL="0" marR="0" indent="0" algn="r" defTabSz="586103" rtl="0" eaLnBrk="1" fontAlgn="auto" latinLnBrk="0" hangingPunct="1">
              <a:lnSpc>
                <a:spcPct val="100000"/>
              </a:lnSpc>
              <a:spcBef>
                <a:spcPts val="0"/>
              </a:spcBef>
              <a:spcAft>
                <a:spcPts val="0"/>
              </a:spcAft>
              <a:buClrTx/>
              <a:buSzTx/>
              <a:buFontTx/>
              <a:buNone/>
              <a:tabLst/>
              <a:defRPr sz="933">
                <a:solidFill>
                  <a:schemeClr val="tx1"/>
                </a:solidFill>
                <a:latin typeface="+mn-lt"/>
                <a:ea typeface="+mn-ea"/>
              </a:defRPr>
            </a:lvl1pPr>
          </a:lstStyle>
          <a:p>
            <a:pPr>
              <a:defRPr/>
            </a:pPr>
            <a:endParaRPr lang="de-DE" dirty="0"/>
          </a:p>
        </p:txBody>
      </p:sp>
      <p:sp>
        <p:nvSpPr>
          <p:cNvPr id="6" name="Slide Number Placeholder 5">
            <a:extLst>
              <a:ext uri="{FF2B5EF4-FFF2-40B4-BE49-F238E27FC236}">
                <a16:creationId xmlns:a16="http://schemas.microsoft.com/office/drawing/2014/main" id="{E5234C15-3DF5-4284-A3CA-05AE4FC87806}"/>
              </a:ext>
            </a:extLst>
          </p:cNvPr>
          <p:cNvSpPr>
            <a:spLocks noGrp="1"/>
          </p:cNvSpPr>
          <p:nvPr>
            <p:ph type="sldNum" sz="quarter" idx="4"/>
          </p:nvPr>
        </p:nvSpPr>
        <p:spPr>
          <a:xfrm>
            <a:off x="11590873" y="6413501"/>
            <a:ext cx="522817" cy="366184"/>
          </a:xfrm>
          <a:prstGeom prst="rect">
            <a:avLst/>
          </a:prstGeom>
        </p:spPr>
        <p:txBody>
          <a:bodyPr vert="horz" wrap="square" lIns="87918" tIns="43959" rIns="87918" bIns="43959" numCol="1" anchor="ctr" anchorCtr="0" compatLnSpc="1">
            <a:prstTxWarp prst="textNoShape">
              <a:avLst/>
            </a:prstTxWarp>
          </a:bodyPr>
          <a:lstStyle>
            <a:lvl1pPr>
              <a:defRPr sz="1067">
                <a:solidFill>
                  <a:schemeClr val="tx1">
                    <a:lumMod val="50000"/>
                    <a:lumOff val="50000"/>
                  </a:schemeClr>
                </a:solidFill>
                <a:latin typeface="+mn-lt"/>
                <a:ea typeface="Arial" panose="020B0604020202020204" pitchFamily="34" charset="-128"/>
              </a:defRPr>
            </a:lvl1pPr>
          </a:lstStyle>
          <a:p>
            <a:fld id="{694EE99C-66C9-4AFC-A6F5-6D035E264614}" type="slidenum">
              <a:rPr lang="en-US" altLang="en-US" smtClean="0"/>
              <a:pPr/>
              <a:t>‹#›</a:t>
            </a:fld>
            <a:endParaRPr lang="en-US" altLang="en-US" dirty="0"/>
          </a:p>
        </p:txBody>
      </p:sp>
      <p:cxnSp>
        <p:nvCxnSpPr>
          <p:cNvPr id="7" name="Straight Connector 6">
            <a:extLst>
              <a:ext uri="{FF2B5EF4-FFF2-40B4-BE49-F238E27FC236}">
                <a16:creationId xmlns:a16="http://schemas.microsoft.com/office/drawing/2014/main" id="{56DF5641-EFE9-4113-AEB4-55BE1FE6FE1C}"/>
              </a:ext>
            </a:extLst>
          </p:cNvPr>
          <p:cNvCxnSpPr>
            <a:cxnSpLocks/>
          </p:cNvCxnSpPr>
          <p:nvPr userDrawn="1"/>
        </p:nvCxnSpPr>
        <p:spPr>
          <a:xfrm>
            <a:off x="11582400" y="6396567"/>
            <a:ext cx="609600" cy="0"/>
          </a:xfrm>
          <a:prstGeom prst="line">
            <a:avLst/>
          </a:prstGeom>
          <a:ln w="1270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043" name="Group 1042">
            <a:extLst>
              <a:ext uri="{FF2B5EF4-FFF2-40B4-BE49-F238E27FC236}">
                <a16:creationId xmlns:a16="http://schemas.microsoft.com/office/drawing/2014/main" id="{2361EB93-E6C1-4E07-B39D-E33E1E856F27}"/>
              </a:ext>
            </a:extLst>
          </p:cNvPr>
          <p:cNvGrpSpPr/>
          <p:nvPr userDrawn="1"/>
        </p:nvGrpSpPr>
        <p:grpSpPr>
          <a:xfrm>
            <a:off x="144063" y="6478440"/>
            <a:ext cx="819256" cy="225507"/>
            <a:chOff x="129006" y="9616807"/>
            <a:chExt cx="1595347" cy="439132"/>
          </a:xfrm>
          <a:solidFill>
            <a:schemeClr val="tx2"/>
          </a:solidFill>
        </p:grpSpPr>
        <p:sp>
          <p:nvSpPr>
            <p:cNvPr id="10" name="Freeform 7">
              <a:extLst>
                <a:ext uri="{FF2B5EF4-FFF2-40B4-BE49-F238E27FC236}">
                  <a16:creationId xmlns:a16="http://schemas.microsoft.com/office/drawing/2014/main" id="{A6423ACC-5BF8-4E3F-A91E-473AF363DE1E}"/>
                </a:ext>
              </a:extLst>
            </p:cNvPr>
            <p:cNvSpPr>
              <a:spLocks/>
            </p:cNvSpPr>
            <p:nvPr/>
          </p:nvSpPr>
          <p:spPr bwMode="auto">
            <a:xfrm>
              <a:off x="1334014" y="9618431"/>
              <a:ext cx="390339" cy="431456"/>
            </a:xfrm>
            <a:custGeom>
              <a:avLst/>
              <a:gdLst>
                <a:gd name="T0" fmla="*/ 1437 w 1484"/>
                <a:gd name="T1" fmla="*/ 328 h 1640"/>
                <a:gd name="T2" fmla="*/ 1484 w 1484"/>
                <a:gd name="T3" fmla="*/ 0 h 1640"/>
                <a:gd name="T4" fmla="*/ 227 w 1484"/>
                <a:gd name="T5" fmla="*/ 0 h 1640"/>
                <a:gd name="T6" fmla="*/ 0 w 1484"/>
                <a:gd name="T7" fmla="*/ 1640 h 1640"/>
                <a:gd name="T8" fmla="*/ 362 w 1484"/>
                <a:gd name="T9" fmla="*/ 1640 h 1640"/>
                <a:gd name="T10" fmla="*/ 451 w 1484"/>
                <a:gd name="T11" fmla="*/ 1005 h 1640"/>
                <a:gd name="T12" fmla="*/ 1237 w 1484"/>
                <a:gd name="T13" fmla="*/ 1005 h 1640"/>
                <a:gd name="T14" fmla="*/ 1282 w 1484"/>
                <a:gd name="T15" fmla="*/ 677 h 1640"/>
                <a:gd name="T16" fmla="*/ 496 w 1484"/>
                <a:gd name="T17" fmla="*/ 677 h 1640"/>
                <a:gd name="T18" fmla="*/ 545 w 1484"/>
                <a:gd name="T19" fmla="*/ 328 h 1640"/>
                <a:gd name="T20" fmla="*/ 1437 w 1484"/>
                <a:gd name="T21" fmla="*/ 328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4" h="1640">
                  <a:moveTo>
                    <a:pt x="1437" y="328"/>
                  </a:moveTo>
                  <a:lnTo>
                    <a:pt x="1484" y="0"/>
                  </a:lnTo>
                  <a:lnTo>
                    <a:pt x="227" y="0"/>
                  </a:lnTo>
                  <a:lnTo>
                    <a:pt x="0" y="1640"/>
                  </a:lnTo>
                  <a:lnTo>
                    <a:pt x="362" y="1640"/>
                  </a:lnTo>
                  <a:lnTo>
                    <a:pt x="451" y="1005"/>
                  </a:lnTo>
                  <a:lnTo>
                    <a:pt x="1237" y="1005"/>
                  </a:lnTo>
                  <a:lnTo>
                    <a:pt x="1282" y="677"/>
                  </a:lnTo>
                  <a:lnTo>
                    <a:pt x="496" y="677"/>
                  </a:lnTo>
                  <a:lnTo>
                    <a:pt x="545" y="328"/>
                  </a:lnTo>
                  <a:lnTo>
                    <a:pt x="1437" y="328"/>
                  </a:lnTo>
                  <a:close/>
                </a:path>
              </a:pathLst>
            </a:custGeom>
            <a:grpFill/>
            <a:ln w="0">
              <a:noFill/>
              <a:prstDash val="solid"/>
              <a:round/>
              <a:headEnd/>
              <a:tailEnd/>
            </a:ln>
          </p:spPr>
          <p:txBody>
            <a:bodyPr/>
            <a:lstStyle/>
            <a:p>
              <a:pPr fontAlgn="auto">
                <a:spcBef>
                  <a:spcPts val="0"/>
                </a:spcBef>
                <a:spcAft>
                  <a:spcPts val="0"/>
                </a:spcAft>
                <a:defRPr/>
              </a:pPr>
              <a:endParaRPr lang="en-US" sz="2400" dirty="0">
                <a:latin typeface="+mn-lt"/>
                <a:ea typeface="Arial" panose="020B0604020202020204" pitchFamily="34" charset="-128"/>
              </a:endParaRPr>
            </a:p>
          </p:txBody>
        </p:sp>
        <p:sp>
          <p:nvSpPr>
            <p:cNvPr id="11" name="Freeform 8">
              <a:extLst>
                <a:ext uri="{FF2B5EF4-FFF2-40B4-BE49-F238E27FC236}">
                  <a16:creationId xmlns:a16="http://schemas.microsoft.com/office/drawing/2014/main" id="{BFF2F8FD-A5BD-4468-8A06-ED0B538E8CA5}"/>
                </a:ext>
              </a:extLst>
            </p:cNvPr>
            <p:cNvSpPr>
              <a:spLocks/>
            </p:cNvSpPr>
            <p:nvPr/>
          </p:nvSpPr>
          <p:spPr bwMode="auto">
            <a:xfrm>
              <a:off x="932711" y="9617882"/>
              <a:ext cx="407882" cy="432004"/>
            </a:xfrm>
            <a:custGeom>
              <a:avLst/>
              <a:gdLst>
                <a:gd name="T0" fmla="*/ 1526 w 1549"/>
                <a:gd name="T1" fmla="*/ 546 h 1641"/>
                <a:gd name="T2" fmla="*/ 1528 w 1549"/>
                <a:gd name="T3" fmla="*/ 541 h 1641"/>
                <a:gd name="T4" fmla="*/ 1439 w 1549"/>
                <a:gd name="T5" fmla="*/ 166 h 1641"/>
                <a:gd name="T6" fmla="*/ 981 w 1549"/>
                <a:gd name="T7" fmla="*/ 0 h 1641"/>
                <a:gd name="T8" fmla="*/ 228 w 1549"/>
                <a:gd name="T9" fmla="*/ 0 h 1641"/>
                <a:gd name="T10" fmla="*/ 0 w 1549"/>
                <a:gd name="T11" fmla="*/ 1640 h 1641"/>
                <a:gd name="T12" fmla="*/ 363 w 1549"/>
                <a:gd name="T13" fmla="*/ 1640 h 1641"/>
                <a:gd name="T14" fmla="*/ 545 w 1549"/>
                <a:gd name="T15" fmla="*/ 326 h 1641"/>
                <a:gd name="T16" fmla="*/ 905 w 1549"/>
                <a:gd name="T17" fmla="*/ 326 h 1641"/>
                <a:gd name="T18" fmla="*/ 1158 w 1549"/>
                <a:gd name="T19" fmla="*/ 560 h 1641"/>
                <a:gd name="T20" fmla="*/ 1156 w 1549"/>
                <a:gd name="T21" fmla="*/ 565 h 1641"/>
                <a:gd name="T22" fmla="*/ 846 w 1549"/>
                <a:gd name="T23" fmla="*/ 798 h 1641"/>
                <a:gd name="T24" fmla="*/ 573 w 1549"/>
                <a:gd name="T25" fmla="*/ 798 h 1641"/>
                <a:gd name="T26" fmla="*/ 1000 w 1549"/>
                <a:gd name="T27" fmla="*/ 1641 h 1641"/>
                <a:gd name="T28" fmla="*/ 1424 w 1549"/>
                <a:gd name="T29" fmla="*/ 1641 h 1641"/>
                <a:gd name="T30" fmla="*/ 1103 w 1549"/>
                <a:gd name="T31" fmla="*/ 1055 h 1641"/>
                <a:gd name="T32" fmla="*/ 1526 w 1549"/>
                <a:gd name="T33" fmla="*/ 54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9" h="1641">
                  <a:moveTo>
                    <a:pt x="1526" y="546"/>
                  </a:moveTo>
                  <a:lnTo>
                    <a:pt x="1528" y="541"/>
                  </a:lnTo>
                  <a:cubicBezTo>
                    <a:pt x="1549" y="386"/>
                    <a:pt x="1518" y="258"/>
                    <a:pt x="1439" y="166"/>
                  </a:cubicBezTo>
                  <a:cubicBezTo>
                    <a:pt x="1345" y="59"/>
                    <a:pt x="1191" y="0"/>
                    <a:pt x="981" y="0"/>
                  </a:cubicBezTo>
                  <a:lnTo>
                    <a:pt x="228" y="0"/>
                  </a:lnTo>
                  <a:lnTo>
                    <a:pt x="0" y="1640"/>
                  </a:lnTo>
                  <a:lnTo>
                    <a:pt x="363" y="1640"/>
                  </a:lnTo>
                  <a:lnTo>
                    <a:pt x="545" y="326"/>
                  </a:lnTo>
                  <a:lnTo>
                    <a:pt x="905" y="326"/>
                  </a:lnTo>
                  <a:cubicBezTo>
                    <a:pt x="1081" y="326"/>
                    <a:pt x="1179" y="406"/>
                    <a:pt x="1158" y="560"/>
                  </a:cubicBezTo>
                  <a:lnTo>
                    <a:pt x="1156" y="565"/>
                  </a:lnTo>
                  <a:cubicBezTo>
                    <a:pt x="1138" y="703"/>
                    <a:pt x="1023" y="798"/>
                    <a:pt x="846" y="798"/>
                  </a:cubicBezTo>
                  <a:lnTo>
                    <a:pt x="573" y="798"/>
                  </a:lnTo>
                  <a:lnTo>
                    <a:pt x="1000" y="1641"/>
                  </a:lnTo>
                  <a:lnTo>
                    <a:pt x="1424" y="1641"/>
                  </a:lnTo>
                  <a:lnTo>
                    <a:pt x="1103" y="1055"/>
                  </a:lnTo>
                  <a:cubicBezTo>
                    <a:pt x="1323" y="978"/>
                    <a:pt x="1490" y="811"/>
                    <a:pt x="1526" y="546"/>
                  </a:cubicBezTo>
                  <a:close/>
                </a:path>
              </a:pathLst>
            </a:custGeom>
            <a:grpFill/>
            <a:ln w="0">
              <a:noFill/>
              <a:prstDash val="solid"/>
              <a:round/>
              <a:headEnd/>
              <a:tailEnd/>
            </a:ln>
          </p:spPr>
          <p:txBody>
            <a:bodyPr/>
            <a:lstStyle/>
            <a:p>
              <a:pPr fontAlgn="auto">
                <a:spcBef>
                  <a:spcPts val="0"/>
                </a:spcBef>
                <a:spcAft>
                  <a:spcPts val="0"/>
                </a:spcAft>
                <a:defRPr/>
              </a:pPr>
              <a:endParaRPr lang="en-US" sz="2400" dirty="0">
                <a:latin typeface="+mn-lt"/>
                <a:ea typeface="Arial" panose="020B0604020202020204" pitchFamily="34" charset="-128"/>
              </a:endParaRPr>
            </a:p>
          </p:txBody>
        </p:sp>
        <p:sp>
          <p:nvSpPr>
            <p:cNvPr id="12" name="Freeform 9">
              <a:extLst>
                <a:ext uri="{FF2B5EF4-FFF2-40B4-BE49-F238E27FC236}">
                  <a16:creationId xmlns:a16="http://schemas.microsoft.com/office/drawing/2014/main" id="{CD561DCF-3555-4AFA-954B-6E6BF1696ACE}"/>
                </a:ext>
              </a:extLst>
            </p:cNvPr>
            <p:cNvSpPr>
              <a:spLocks/>
            </p:cNvSpPr>
            <p:nvPr/>
          </p:nvSpPr>
          <p:spPr bwMode="auto">
            <a:xfrm>
              <a:off x="129006" y="9616807"/>
              <a:ext cx="816861" cy="439132"/>
            </a:xfrm>
            <a:custGeom>
              <a:avLst/>
              <a:gdLst>
                <a:gd name="T0" fmla="*/ 2278 w 3104"/>
                <a:gd name="T1" fmla="*/ 0 h 1669"/>
                <a:gd name="T2" fmla="*/ 528 w 3104"/>
                <a:gd name="T3" fmla="*/ 0 h 1669"/>
                <a:gd name="T4" fmla="*/ 488 w 3104"/>
                <a:gd name="T5" fmla="*/ 289 h 1669"/>
                <a:gd name="T6" fmla="*/ 909 w 3104"/>
                <a:gd name="T7" fmla="*/ 289 h 1669"/>
                <a:gd name="T8" fmla="*/ 801 w 3104"/>
                <a:gd name="T9" fmla="*/ 1061 h 1669"/>
                <a:gd name="T10" fmla="*/ 543 w 3104"/>
                <a:gd name="T11" fmla="*/ 1333 h 1669"/>
                <a:gd name="T12" fmla="*/ 264 w 3104"/>
                <a:gd name="T13" fmla="*/ 1169 h 1669"/>
                <a:gd name="T14" fmla="*/ 0 w 3104"/>
                <a:gd name="T15" fmla="*/ 1423 h 1669"/>
                <a:gd name="T16" fmla="*/ 505 w 3104"/>
                <a:gd name="T17" fmla="*/ 1669 h 1669"/>
                <a:gd name="T18" fmla="*/ 955 w 3104"/>
                <a:gd name="T19" fmla="*/ 1516 h 1669"/>
                <a:gd name="T20" fmla="*/ 1171 w 3104"/>
                <a:gd name="T21" fmla="*/ 1079 h 1669"/>
                <a:gd name="T22" fmla="*/ 1280 w 3104"/>
                <a:gd name="T23" fmla="*/ 295 h 1669"/>
                <a:gd name="T24" fmla="*/ 1281 w 3104"/>
                <a:gd name="T25" fmla="*/ 295 h 1669"/>
                <a:gd name="T26" fmla="*/ 1281 w 3104"/>
                <a:gd name="T27" fmla="*/ 299 h 1669"/>
                <a:gd name="T28" fmla="*/ 2236 w 3104"/>
                <a:gd name="T29" fmla="*/ 299 h 1669"/>
                <a:gd name="T30" fmla="*/ 2661 w 3104"/>
                <a:gd name="T31" fmla="*/ 820 h 1669"/>
                <a:gd name="T32" fmla="*/ 2660 w 3104"/>
                <a:gd name="T33" fmla="*/ 825 h 1669"/>
                <a:gd name="T34" fmla="*/ 2095 w 3104"/>
                <a:gd name="T35" fmla="*/ 1315 h 1669"/>
                <a:gd name="T36" fmla="*/ 1781 w 3104"/>
                <a:gd name="T37" fmla="*/ 1315 h 1669"/>
                <a:gd name="T38" fmla="*/ 1907 w 3104"/>
                <a:gd name="T39" fmla="*/ 406 h 1669"/>
                <a:gd name="T40" fmla="*/ 1530 w 3104"/>
                <a:gd name="T41" fmla="*/ 406 h 1669"/>
                <a:gd name="T42" fmla="*/ 1406 w 3104"/>
                <a:gd name="T43" fmla="*/ 671 h 1669"/>
                <a:gd name="T44" fmla="*/ 1541 w 3104"/>
                <a:gd name="T45" fmla="*/ 671 h 1669"/>
                <a:gd name="T46" fmla="*/ 1406 w 3104"/>
                <a:gd name="T47" fmla="*/ 1640 h 1669"/>
                <a:gd name="T48" fmla="*/ 2049 w 3104"/>
                <a:gd name="T49" fmla="*/ 1640 h 1669"/>
                <a:gd name="T50" fmla="*/ 3039 w 3104"/>
                <a:gd name="T51" fmla="*/ 820 h 1669"/>
                <a:gd name="T52" fmla="*/ 3040 w 3104"/>
                <a:gd name="T53" fmla="*/ 815 h 1669"/>
                <a:gd name="T54" fmla="*/ 2278 w 3104"/>
                <a:gd name="T55" fmla="*/ 0 h 1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04" h="1669">
                  <a:moveTo>
                    <a:pt x="2278" y="0"/>
                  </a:moveTo>
                  <a:lnTo>
                    <a:pt x="528" y="0"/>
                  </a:lnTo>
                  <a:lnTo>
                    <a:pt x="488" y="289"/>
                  </a:lnTo>
                  <a:lnTo>
                    <a:pt x="909" y="289"/>
                  </a:lnTo>
                  <a:lnTo>
                    <a:pt x="801" y="1061"/>
                  </a:lnTo>
                  <a:cubicBezTo>
                    <a:pt x="775" y="1251"/>
                    <a:pt x="679" y="1333"/>
                    <a:pt x="543" y="1333"/>
                  </a:cubicBezTo>
                  <a:cubicBezTo>
                    <a:pt x="427" y="1333"/>
                    <a:pt x="344" y="1271"/>
                    <a:pt x="264" y="1169"/>
                  </a:cubicBezTo>
                  <a:lnTo>
                    <a:pt x="0" y="1423"/>
                  </a:lnTo>
                  <a:cubicBezTo>
                    <a:pt x="95" y="1556"/>
                    <a:pt x="249" y="1669"/>
                    <a:pt x="505" y="1669"/>
                  </a:cubicBezTo>
                  <a:cubicBezTo>
                    <a:pt x="684" y="1669"/>
                    <a:pt x="840" y="1618"/>
                    <a:pt x="955" y="1516"/>
                  </a:cubicBezTo>
                  <a:cubicBezTo>
                    <a:pt x="1068" y="1418"/>
                    <a:pt x="1144" y="1273"/>
                    <a:pt x="1171" y="1079"/>
                  </a:cubicBezTo>
                  <a:lnTo>
                    <a:pt x="1280" y="295"/>
                  </a:lnTo>
                  <a:lnTo>
                    <a:pt x="1281" y="295"/>
                  </a:lnTo>
                  <a:lnTo>
                    <a:pt x="1281" y="299"/>
                  </a:lnTo>
                  <a:lnTo>
                    <a:pt x="2236" y="299"/>
                  </a:lnTo>
                  <a:cubicBezTo>
                    <a:pt x="2533" y="299"/>
                    <a:pt x="2701" y="530"/>
                    <a:pt x="2661" y="820"/>
                  </a:cubicBezTo>
                  <a:lnTo>
                    <a:pt x="2660" y="825"/>
                  </a:lnTo>
                  <a:cubicBezTo>
                    <a:pt x="2620" y="1115"/>
                    <a:pt x="2391" y="1315"/>
                    <a:pt x="2095" y="1315"/>
                  </a:cubicBezTo>
                  <a:lnTo>
                    <a:pt x="1781" y="1315"/>
                  </a:lnTo>
                  <a:lnTo>
                    <a:pt x="1907" y="406"/>
                  </a:lnTo>
                  <a:lnTo>
                    <a:pt x="1530" y="406"/>
                  </a:lnTo>
                  <a:lnTo>
                    <a:pt x="1406" y="671"/>
                  </a:lnTo>
                  <a:lnTo>
                    <a:pt x="1541" y="671"/>
                  </a:lnTo>
                  <a:lnTo>
                    <a:pt x="1406" y="1640"/>
                  </a:lnTo>
                  <a:lnTo>
                    <a:pt x="2049" y="1640"/>
                  </a:lnTo>
                  <a:cubicBezTo>
                    <a:pt x="2567" y="1640"/>
                    <a:pt x="2975" y="1281"/>
                    <a:pt x="3039" y="820"/>
                  </a:cubicBezTo>
                  <a:lnTo>
                    <a:pt x="3040" y="815"/>
                  </a:lnTo>
                  <a:cubicBezTo>
                    <a:pt x="3104" y="354"/>
                    <a:pt x="2795" y="0"/>
                    <a:pt x="2278" y="0"/>
                  </a:cubicBezTo>
                  <a:close/>
                </a:path>
              </a:pathLst>
            </a:custGeom>
            <a:grpFill/>
            <a:ln w="0">
              <a:noFill/>
              <a:prstDash val="solid"/>
              <a:round/>
              <a:headEnd/>
              <a:tailEnd/>
            </a:ln>
          </p:spPr>
          <p:txBody>
            <a:bodyPr/>
            <a:lstStyle/>
            <a:p>
              <a:pPr fontAlgn="auto">
                <a:spcBef>
                  <a:spcPts val="0"/>
                </a:spcBef>
                <a:spcAft>
                  <a:spcPts val="0"/>
                </a:spcAft>
                <a:defRPr/>
              </a:pPr>
              <a:endParaRPr lang="en-US" sz="2400" dirty="0">
                <a:latin typeface="+mn-lt"/>
                <a:ea typeface="Arial" panose="020B0604020202020204" pitchFamily="34" charset="-128"/>
              </a:endParaRPr>
            </a:p>
          </p:txBody>
        </p:sp>
      </p:grpSp>
    </p:spTree>
    <p:extLst>
      <p:ext uri="{BB962C8B-B14F-4D97-AF65-F5344CB8AC3E}">
        <p14:creationId xmlns:p14="http://schemas.microsoft.com/office/powerpoint/2010/main" val="103730273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 id="2147483771" r:id="rId28"/>
  </p:sldLayoutIdLst>
  <p:transition spd="med">
    <p:fade/>
  </p:transition>
  <p:hf hdr="0" ftr="0" dt="0"/>
  <p:txStyles>
    <p:titleStyle>
      <a:lvl1pPr algn="ctr" defTabSz="586103" rtl="0" fontAlgn="base">
        <a:spcBef>
          <a:spcPct val="0"/>
        </a:spcBef>
        <a:spcAft>
          <a:spcPct val="0"/>
        </a:spcAft>
        <a:defRPr sz="3067" kern="1200" baseline="0">
          <a:solidFill>
            <a:schemeClr val="tx1"/>
          </a:solidFill>
          <a:latin typeface="+mj-lt"/>
          <a:ea typeface="Arial" panose="020B0604020202020204" pitchFamily="34" charset="-128"/>
          <a:cs typeface="+mj-cs"/>
        </a:defRPr>
      </a:lvl1pPr>
      <a:lvl2pPr algn="ctr" defTabSz="586103" rtl="0" fontAlgn="base">
        <a:spcBef>
          <a:spcPct val="0"/>
        </a:spcBef>
        <a:spcAft>
          <a:spcPct val="0"/>
        </a:spcAft>
        <a:defRPr sz="2800">
          <a:solidFill>
            <a:schemeClr val="tx1"/>
          </a:solidFill>
          <a:latin typeface="Arial Black" panose="020B0A04020102020204" pitchFamily="34" charset="0"/>
          <a:ea typeface="Arial" pitchFamily="-127" charset="-128"/>
        </a:defRPr>
      </a:lvl2pPr>
      <a:lvl3pPr algn="ctr" defTabSz="586103" rtl="0" fontAlgn="base">
        <a:spcBef>
          <a:spcPct val="0"/>
        </a:spcBef>
        <a:spcAft>
          <a:spcPct val="0"/>
        </a:spcAft>
        <a:defRPr sz="2800">
          <a:solidFill>
            <a:schemeClr val="tx1"/>
          </a:solidFill>
          <a:latin typeface="Arial Black" panose="020B0A04020102020204" pitchFamily="34" charset="0"/>
          <a:ea typeface="Arial" pitchFamily="-127" charset="-128"/>
        </a:defRPr>
      </a:lvl3pPr>
      <a:lvl4pPr algn="ctr" defTabSz="586103" rtl="0" fontAlgn="base">
        <a:spcBef>
          <a:spcPct val="0"/>
        </a:spcBef>
        <a:spcAft>
          <a:spcPct val="0"/>
        </a:spcAft>
        <a:defRPr sz="2800">
          <a:solidFill>
            <a:schemeClr val="tx1"/>
          </a:solidFill>
          <a:latin typeface="Arial Black" panose="020B0A04020102020204" pitchFamily="34" charset="0"/>
          <a:ea typeface="Arial" pitchFamily="-127" charset="-128"/>
        </a:defRPr>
      </a:lvl4pPr>
      <a:lvl5pPr algn="ctr" defTabSz="586103" rtl="0" fontAlgn="base">
        <a:spcBef>
          <a:spcPct val="0"/>
        </a:spcBef>
        <a:spcAft>
          <a:spcPct val="0"/>
        </a:spcAft>
        <a:defRPr sz="2800">
          <a:solidFill>
            <a:schemeClr val="tx1"/>
          </a:solidFill>
          <a:latin typeface="Arial Black" panose="020B0A04020102020204" pitchFamily="34" charset="0"/>
          <a:ea typeface="Arial" pitchFamily="-127" charset="-128"/>
        </a:defRPr>
      </a:lvl5pPr>
      <a:lvl6pPr marL="586103" algn="ctr" defTabSz="586103" rtl="0" fontAlgn="base">
        <a:spcBef>
          <a:spcPct val="0"/>
        </a:spcBef>
        <a:spcAft>
          <a:spcPct val="0"/>
        </a:spcAft>
        <a:defRPr sz="2800">
          <a:solidFill>
            <a:schemeClr val="tx1"/>
          </a:solidFill>
          <a:latin typeface="Arial Black" panose="020B0A04020102020204" pitchFamily="34" charset="0"/>
          <a:ea typeface="Arial" pitchFamily="-127" charset="-128"/>
        </a:defRPr>
      </a:lvl6pPr>
      <a:lvl7pPr marL="1172205" algn="ctr" defTabSz="586103" rtl="0" fontAlgn="base">
        <a:spcBef>
          <a:spcPct val="0"/>
        </a:spcBef>
        <a:spcAft>
          <a:spcPct val="0"/>
        </a:spcAft>
        <a:defRPr sz="2800">
          <a:solidFill>
            <a:schemeClr val="tx1"/>
          </a:solidFill>
          <a:latin typeface="Arial Black" panose="020B0A04020102020204" pitchFamily="34" charset="0"/>
          <a:ea typeface="Arial" pitchFamily="-127" charset="-128"/>
        </a:defRPr>
      </a:lvl7pPr>
      <a:lvl8pPr marL="1758308" algn="ctr" defTabSz="586103" rtl="0" fontAlgn="base">
        <a:spcBef>
          <a:spcPct val="0"/>
        </a:spcBef>
        <a:spcAft>
          <a:spcPct val="0"/>
        </a:spcAft>
        <a:defRPr sz="2800">
          <a:solidFill>
            <a:schemeClr val="tx1"/>
          </a:solidFill>
          <a:latin typeface="Arial Black" panose="020B0A04020102020204" pitchFamily="34" charset="0"/>
          <a:ea typeface="Arial" pitchFamily="-127" charset="-128"/>
        </a:defRPr>
      </a:lvl8pPr>
      <a:lvl9pPr marL="2344409" algn="ctr" defTabSz="586103" rtl="0" fontAlgn="base">
        <a:spcBef>
          <a:spcPct val="0"/>
        </a:spcBef>
        <a:spcAft>
          <a:spcPct val="0"/>
        </a:spcAft>
        <a:defRPr sz="2800">
          <a:solidFill>
            <a:schemeClr val="tx1"/>
          </a:solidFill>
          <a:latin typeface="Arial Black" panose="020B0A04020102020204" pitchFamily="34" charset="0"/>
          <a:ea typeface="Arial" pitchFamily="-127" charset="-128"/>
        </a:defRPr>
      </a:lvl9pPr>
    </p:titleStyle>
    <p:bodyStyle>
      <a:lvl1pPr marL="175017" indent="-175017" algn="l" defTabSz="586103" rtl="0" fontAlgn="base">
        <a:lnSpc>
          <a:spcPct val="110000"/>
        </a:lnSpc>
        <a:spcBef>
          <a:spcPts val="385"/>
        </a:spcBef>
        <a:spcAft>
          <a:spcPts val="769"/>
        </a:spcAft>
        <a:buFont typeface="Arial" panose="020B0604020202020204" pitchFamily="34" charset="0"/>
        <a:buChar char="•"/>
        <a:defRPr sz="1467" kern="1200" baseline="0">
          <a:solidFill>
            <a:schemeClr val="accent3">
              <a:lumMod val="25000"/>
            </a:schemeClr>
          </a:solidFill>
          <a:latin typeface="+mn-lt"/>
          <a:ea typeface="Arial" panose="020B0604020202020204" pitchFamily="34" charset="-128"/>
          <a:cs typeface="+mn-cs"/>
        </a:defRPr>
      </a:lvl1pPr>
      <a:lvl2pPr marL="805892" indent="-175017" algn="l" defTabSz="586103" rtl="0" fontAlgn="base">
        <a:lnSpc>
          <a:spcPct val="110000"/>
        </a:lnSpc>
        <a:spcBef>
          <a:spcPts val="385"/>
        </a:spcBef>
        <a:spcAft>
          <a:spcPts val="769"/>
        </a:spcAft>
        <a:buFont typeface="Arial" panose="020B0604020202020204" pitchFamily="34" charset="0"/>
        <a:buChar char="•"/>
        <a:defRPr sz="1333" kern="1200" baseline="0">
          <a:solidFill>
            <a:schemeClr val="accent3">
              <a:lumMod val="25000"/>
            </a:schemeClr>
          </a:solidFill>
          <a:latin typeface="+mn-lt"/>
          <a:ea typeface="Arial" panose="020B0604020202020204" pitchFamily="34" charset="-128"/>
          <a:cs typeface="+mn-cs"/>
        </a:defRPr>
      </a:lvl2pPr>
      <a:lvl3pPr marL="1465255" marR="0" indent="-175017" algn="l" defTabSz="586103" rtl="0" eaLnBrk="1" fontAlgn="base" latinLnBrk="0" hangingPunct="1">
        <a:lnSpc>
          <a:spcPct val="110000"/>
        </a:lnSpc>
        <a:spcBef>
          <a:spcPts val="385"/>
        </a:spcBef>
        <a:spcAft>
          <a:spcPts val="769"/>
        </a:spcAft>
        <a:buClrTx/>
        <a:buSzTx/>
        <a:buFont typeface="Arial" panose="020B0604020202020204" pitchFamily="34" charset="0"/>
        <a:buChar char="•"/>
        <a:tabLst/>
        <a:defRPr sz="1200" b="0" kern="1200" baseline="0">
          <a:solidFill>
            <a:schemeClr val="accent3">
              <a:lumMod val="25000"/>
            </a:schemeClr>
          </a:solidFill>
          <a:latin typeface="+mn-lt"/>
          <a:ea typeface="Arial" panose="020B0604020202020204" pitchFamily="34" charset="-128"/>
          <a:cs typeface="+mn-cs"/>
        </a:defRPr>
      </a:lvl3pPr>
      <a:lvl4pPr marL="1172205" marR="0" indent="-175017" algn="l" defTabSz="586103" rtl="0" eaLnBrk="1" fontAlgn="base" latinLnBrk="0" hangingPunct="1">
        <a:lnSpc>
          <a:spcPct val="110000"/>
        </a:lnSpc>
        <a:spcBef>
          <a:spcPts val="385"/>
        </a:spcBef>
        <a:spcAft>
          <a:spcPts val="769"/>
        </a:spcAft>
        <a:buClrTx/>
        <a:buSzTx/>
        <a:buFont typeface="Arial" panose="020B0604020202020204" pitchFamily="34" charset="0"/>
        <a:buChar char="•"/>
        <a:tabLst/>
        <a:defRPr sz="1067" kern="1200" baseline="0">
          <a:solidFill>
            <a:schemeClr val="accent3">
              <a:lumMod val="25000"/>
            </a:schemeClr>
          </a:solidFill>
          <a:latin typeface="+mn-lt"/>
          <a:ea typeface="Arial" panose="020B0604020202020204" pitchFamily="34" charset="-128"/>
          <a:cs typeface="+mn-cs"/>
        </a:defRPr>
      </a:lvl4pPr>
      <a:lvl5pPr marL="2287428" marR="0" indent="0" algn="l" defTabSz="586103" rtl="0" eaLnBrk="1" fontAlgn="base" latinLnBrk="0" hangingPunct="1">
        <a:lnSpc>
          <a:spcPct val="110000"/>
        </a:lnSpc>
        <a:spcBef>
          <a:spcPts val="385"/>
        </a:spcBef>
        <a:spcAft>
          <a:spcPts val="769"/>
        </a:spcAft>
        <a:buClrTx/>
        <a:buSzTx/>
        <a:buFont typeface="Arial" panose="020B0604020202020204" pitchFamily="34" charset="0"/>
        <a:buNone/>
        <a:tabLst/>
        <a:defRPr sz="1067" kern="1200">
          <a:solidFill>
            <a:schemeClr val="accent3">
              <a:lumMod val="25000"/>
            </a:schemeClr>
          </a:solidFill>
          <a:latin typeface="+mn-lt"/>
          <a:ea typeface="Arial" panose="020B0604020202020204" pitchFamily="34" charset="-128"/>
          <a:cs typeface="+mn-cs"/>
        </a:defRPr>
      </a:lvl5pPr>
      <a:lvl6pPr marL="3223563" indent="-293051" algn="l" defTabSz="586103" rtl="0" eaLnBrk="1" latinLnBrk="0" hangingPunct="1">
        <a:spcBef>
          <a:spcPct val="20000"/>
        </a:spcBef>
        <a:buFont typeface="Arial"/>
        <a:buChar char="•"/>
        <a:defRPr sz="2667" kern="1200">
          <a:solidFill>
            <a:schemeClr val="tx1"/>
          </a:solidFill>
          <a:latin typeface="+mn-lt"/>
          <a:ea typeface="+mn-ea"/>
          <a:cs typeface="+mn-cs"/>
        </a:defRPr>
      </a:lvl6pPr>
      <a:lvl7pPr marL="3809666" indent="-293051" algn="l" defTabSz="586103" rtl="0" eaLnBrk="1" latinLnBrk="0" hangingPunct="1">
        <a:spcBef>
          <a:spcPct val="20000"/>
        </a:spcBef>
        <a:buFont typeface="Arial"/>
        <a:buChar char="•"/>
        <a:defRPr sz="2667" kern="1200">
          <a:solidFill>
            <a:schemeClr val="tx1"/>
          </a:solidFill>
          <a:latin typeface="+mn-lt"/>
          <a:ea typeface="+mn-ea"/>
          <a:cs typeface="+mn-cs"/>
        </a:defRPr>
      </a:lvl7pPr>
      <a:lvl8pPr marL="4395769" indent="-293051" algn="l" defTabSz="586103" rtl="0" eaLnBrk="1" latinLnBrk="0" hangingPunct="1">
        <a:spcBef>
          <a:spcPct val="20000"/>
        </a:spcBef>
        <a:buFont typeface="Arial"/>
        <a:buChar char="•"/>
        <a:defRPr sz="2667" kern="1200">
          <a:solidFill>
            <a:schemeClr val="tx1"/>
          </a:solidFill>
          <a:latin typeface="+mn-lt"/>
          <a:ea typeface="+mn-ea"/>
          <a:cs typeface="+mn-cs"/>
        </a:defRPr>
      </a:lvl8pPr>
      <a:lvl9pPr marL="4981870" indent="-293051" algn="l" defTabSz="586103"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586103" rtl="0" eaLnBrk="1" latinLnBrk="0" hangingPunct="1">
        <a:defRPr sz="2267" kern="1200">
          <a:solidFill>
            <a:schemeClr val="tx1"/>
          </a:solidFill>
          <a:latin typeface="+mn-lt"/>
          <a:ea typeface="+mn-ea"/>
          <a:cs typeface="+mn-cs"/>
        </a:defRPr>
      </a:lvl1pPr>
      <a:lvl2pPr marL="586103" algn="l" defTabSz="586103" rtl="0" eaLnBrk="1" latinLnBrk="0" hangingPunct="1">
        <a:defRPr sz="2267" kern="1200">
          <a:solidFill>
            <a:schemeClr val="tx1"/>
          </a:solidFill>
          <a:latin typeface="+mn-lt"/>
          <a:ea typeface="+mn-ea"/>
          <a:cs typeface="+mn-cs"/>
        </a:defRPr>
      </a:lvl2pPr>
      <a:lvl3pPr marL="1172205" algn="l" defTabSz="586103" rtl="0" eaLnBrk="1" latinLnBrk="0" hangingPunct="1">
        <a:defRPr sz="2267" kern="1200">
          <a:solidFill>
            <a:schemeClr val="tx1"/>
          </a:solidFill>
          <a:latin typeface="+mn-lt"/>
          <a:ea typeface="+mn-ea"/>
          <a:cs typeface="+mn-cs"/>
        </a:defRPr>
      </a:lvl3pPr>
      <a:lvl4pPr marL="1758308" algn="l" defTabSz="586103" rtl="0" eaLnBrk="1" latinLnBrk="0" hangingPunct="1">
        <a:defRPr sz="2267" kern="1200">
          <a:solidFill>
            <a:schemeClr val="tx1"/>
          </a:solidFill>
          <a:latin typeface="+mn-lt"/>
          <a:ea typeface="+mn-ea"/>
          <a:cs typeface="+mn-cs"/>
        </a:defRPr>
      </a:lvl4pPr>
      <a:lvl5pPr marL="2344409" algn="l" defTabSz="586103" rtl="0" eaLnBrk="1" latinLnBrk="0" hangingPunct="1">
        <a:defRPr sz="2267" kern="1200">
          <a:solidFill>
            <a:schemeClr val="tx1"/>
          </a:solidFill>
          <a:latin typeface="+mn-lt"/>
          <a:ea typeface="+mn-ea"/>
          <a:cs typeface="+mn-cs"/>
        </a:defRPr>
      </a:lvl5pPr>
      <a:lvl6pPr marL="2930512" algn="l" defTabSz="586103" rtl="0" eaLnBrk="1" latinLnBrk="0" hangingPunct="1">
        <a:defRPr sz="2267" kern="1200">
          <a:solidFill>
            <a:schemeClr val="tx1"/>
          </a:solidFill>
          <a:latin typeface="+mn-lt"/>
          <a:ea typeface="+mn-ea"/>
          <a:cs typeface="+mn-cs"/>
        </a:defRPr>
      </a:lvl6pPr>
      <a:lvl7pPr marL="3516615" algn="l" defTabSz="586103" rtl="0" eaLnBrk="1" latinLnBrk="0" hangingPunct="1">
        <a:defRPr sz="2267" kern="1200">
          <a:solidFill>
            <a:schemeClr val="tx1"/>
          </a:solidFill>
          <a:latin typeface="+mn-lt"/>
          <a:ea typeface="+mn-ea"/>
          <a:cs typeface="+mn-cs"/>
        </a:defRPr>
      </a:lvl7pPr>
      <a:lvl8pPr marL="4102717" algn="l" defTabSz="586103" rtl="0" eaLnBrk="1" latinLnBrk="0" hangingPunct="1">
        <a:defRPr sz="2267" kern="1200">
          <a:solidFill>
            <a:schemeClr val="tx1"/>
          </a:solidFill>
          <a:latin typeface="+mn-lt"/>
          <a:ea typeface="+mn-ea"/>
          <a:cs typeface="+mn-cs"/>
        </a:defRPr>
      </a:lvl8pPr>
      <a:lvl9pPr marL="4688820" algn="l" defTabSz="586103" rtl="0" eaLnBrk="1" latinLnBrk="0" hangingPunct="1">
        <a:defRPr sz="226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9BE005-C64D-4CAF-B906-EF572A200B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3273B4-951E-489C-9DB9-6251A83CED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A5EFA79-9173-4288-9018-90CDED0E1C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2D579-680B-4C5C-B357-2E0F08617743}" type="datetimeFigureOut">
              <a:rPr lang="en-US" smtClean="0"/>
              <a:t>5/19/2022</a:t>
            </a:fld>
            <a:endParaRPr lang="en-US"/>
          </a:p>
        </p:txBody>
      </p:sp>
      <p:sp>
        <p:nvSpPr>
          <p:cNvPr id="5" name="Footer Placeholder 4">
            <a:extLst>
              <a:ext uri="{FF2B5EF4-FFF2-40B4-BE49-F238E27FC236}">
                <a16:creationId xmlns:a16="http://schemas.microsoft.com/office/drawing/2014/main" id="{C30F6851-2A1F-46A1-8921-C564140577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B69840-E138-4A11-9AFA-D6C81316B0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EEA1D-F294-4872-A789-B0B343E9D0B7}" type="slidenum">
              <a:rPr lang="en-US" smtClean="0"/>
              <a:t>‹#›</a:t>
            </a:fld>
            <a:endParaRPr lang="en-US"/>
          </a:p>
        </p:txBody>
      </p:sp>
    </p:spTree>
    <p:extLst>
      <p:ext uri="{BB962C8B-B14F-4D97-AF65-F5344CB8AC3E}">
        <p14:creationId xmlns:p14="http://schemas.microsoft.com/office/powerpoint/2010/main" val="284261659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21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1" name="Straight Connector 10">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577410A-DA31-46BC-97C8-6D57F9943C64}"/>
              </a:ext>
            </a:extLst>
          </p:cNvPr>
          <p:cNvSpPr>
            <a:spLocks noGrp="1"/>
          </p:cNvSpPr>
          <p:nvPr>
            <p:ph type="ctrTitle"/>
          </p:nvPr>
        </p:nvSpPr>
        <p:spPr>
          <a:xfrm>
            <a:off x="307319" y="1356804"/>
            <a:ext cx="6052457" cy="4307148"/>
          </a:xfrm>
        </p:spPr>
        <p:txBody>
          <a:bodyPr anchor="ctr">
            <a:normAutofit/>
          </a:bodyPr>
          <a:lstStyle/>
          <a:p>
            <a:pPr algn="ctr"/>
            <a:r>
              <a:rPr lang="en-US" sz="3200" b="1" dirty="0">
                <a:solidFill>
                  <a:schemeClr val="accent2">
                    <a:lumMod val="75000"/>
                  </a:schemeClr>
                </a:solidFill>
                <a:latin typeface="Arial" panose="020B0604020202020204" pitchFamily="34" charset="0"/>
                <a:cs typeface="Arial" panose="020B0604020202020204" pitchFamily="34" charset="0"/>
              </a:rPr>
              <a:t>Smarter Health Care Coalition 2022 Annual Virtual Policy Summit: </a:t>
            </a:r>
            <a:br>
              <a:rPr lang="en-US" dirty="0">
                <a:latin typeface="Arial" panose="020B0604020202020204" pitchFamily="34" charset="0"/>
                <a:cs typeface="Arial" panose="020B0604020202020204" pitchFamily="34" charset="0"/>
              </a:rPr>
            </a:br>
            <a:r>
              <a:rPr lang="en-US" sz="2400" i="1" dirty="0">
                <a:solidFill>
                  <a:schemeClr val="accent2">
                    <a:lumMod val="60000"/>
                    <a:lumOff val="40000"/>
                  </a:schemeClr>
                </a:solidFill>
                <a:latin typeface="Arial" panose="020B0604020202020204" pitchFamily="34" charset="0"/>
                <a:cs typeface="Arial" panose="020B0604020202020204" pitchFamily="34" charset="0"/>
              </a:rPr>
              <a:t>Innovations in Benefit Design for Chronic Disease Management</a:t>
            </a:r>
            <a:r>
              <a:rPr lang="en-US" sz="3200" i="1" dirty="0">
                <a:solidFill>
                  <a:schemeClr val="accent2">
                    <a:lumMod val="60000"/>
                    <a:lumOff val="40000"/>
                  </a:schemeClr>
                </a:solidFill>
                <a:latin typeface="Arial" panose="020B0604020202020204" pitchFamily="34" charset="0"/>
                <a:cs typeface="Arial" panose="020B0604020202020204" pitchFamily="34" charset="0"/>
              </a:rPr>
              <a:t>  </a:t>
            </a:r>
            <a:r>
              <a:rPr lang="en-US" sz="3200" dirty="0">
                <a:solidFill>
                  <a:schemeClr val="accent2">
                    <a:lumMod val="60000"/>
                    <a:lumOff val="40000"/>
                  </a:schemeClr>
                </a:solidFill>
                <a:latin typeface="Arial" panose="020B0604020202020204" pitchFamily="34" charset="0"/>
                <a:cs typeface="Arial" panose="020B0604020202020204" pitchFamily="34" charset="0"/>
              </a:rPr>
              <a:t> </a:t>
            </a:r>
            <a:endParaRPr lang="en-US"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19" name="Freeform: Shape 18">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descr="A picture containing text&#10;&#10;Description automatically generated">
            <a:extLst>
              <a:ext uri="{FF2B5EF4-FFF2-40B4-BE49-F238E27FC236}">
                <a16:creationId xmlns:a16="http://schemas.microsoft.com/office/drawing/2014/main" id="{C0B84364-F7ED-4984-9A4B-2B6CC19C4D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9191" y="1356804"/>
            <a:ext cx="2642941" cy="2079471"/>
          </a:xfrm>
          <a:prstGeom prst="rect">
            <a:avLst/>
          </a:prstGeom>
        </p:spPr>
      </p:pic>
      <p:sp>
        <p:nvSpPr>
          <p:cNvPr id="22" name="TextBox 21">
            <a:extLst>
              <a:ext uri="{FF2B5EF4-FFF2-40B4-BE49-F238E27FC236}">
                <a16:creationId xmlns:a16="http://schemas.microsoft.com/office/drawing/2014/main" id="{D440305B-0CCB-4A26-98C3-B5F27730C5AD}"/>
              </a:ext>
            </a:extLst>
          </p:cNvPr>
          <p:cNvSpPr txBox="1"/>
          <p:nvPr/>
        </p:nvSpPr>
        <p:spPr>
          <a:xfrm>
            <a:off x="8683438" y="3681411"/>
            <a:ext cx="2541058" cy="307777"/>
          </a:xfrm>
          <a:prstGeom prst="rect">
            <a:avLst/>
          </a:prstGeom>
          <a:noFill/>
        </p:spPr>
        <p:txBody>
          <a:bodyPr wrap="square" rtlCol="0">
            <a:spAutoFit/>
          </a:bodyPr>
          <a:lstStyle/>
          <a:p>
            <a:pPr algn="ctr"/>
            <a:r>
              <a:rPr lang="en-US" sz="1400" i="1" dirty="0">
                <a:solidFill>
                  <a:schemeClr val="bg1"/>
                </a:solidFill>
                <a:latin typeface="Arial" panose="020B0604020202020204" pitchFamily="34" charset="0"/>
                <a:cs typeface="Arial" panose="020B0604020202020204" pitchFamily="34" charset="0"/>
              </a:rPr>
              <a:t>In Partnership With</a:t>
            </a:r>
          </a:p>
        </p:txBody>
      </p:sp>
      <p:pic>
        <p:nvPicPr>
          <p:cNvPr id="24" name="Picture 23">
            <a:extLst>
              <a:ext uri="{FF2B5EF4-FFF2-40B4-BE49-F238E27FC236}">
                <a16:creationId xmlns:a16="http://schemas.microsoft.com/office/drawing/2014/main" id="{D92265F1-2FB0-4F69-AE1A-D48B7F3F2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7454" y="4148570"/>
            <a:ext cx="4025077" cy="459529"/>
          </a:xfrm>
          <a:prstGeom prst="rect">
            <a:avLst/>
          </a:prstGeom>
        </p:spPr>
      </p:pic>
      <p:sp>
        <p:nvSpPr>
          <p:cNvPr id="25" name="TextBox 24">
            <a:extLst>
              <a:ext uri="{FF2B5EF4-FFF2-40B4-BE49-F238E27FC236}">
                <a16:creationId xmlns:a16="http://schemas.microsoft.com/office/drawing/2014/main" id="{9189EAF7-97D3-4BEF-9FF8-9D4E82703CF6}"/>
              </a:ext>
            </a:extLst>
          </p:cNvPr>
          <p:cNvSpPr txBox="1"/>
          <p:nvPr/>
        </p:nvSpPr>
        <p:spPr>
          <a:xfrm>
            <a:off x="2052084" y="4885378"/>
            <a:ext cx="2596147" cy="338554"/>
          </a:xfrm>
          <a:prstGeom prst="rect">
            <a:avLst/>
          </a:prstGeom>
          <a:noFill/>
        </p:spPr>
        <p:txBody>
          <a:bodyPr wrap="square" rtlCol="0">
            <a:spAutoFit/>
          </a:bodyPr>
          <a:lstStyle/>
          <a:p>
            <a:pPr algn="ctr"/>
            <a:r>
              <a:rPr lang="en-US" sz="1600" dirty="0">
                <a:solidFill>
                  <a:schemeClr val="accent2">
                    <a:lumMod val="50000"/>
                  </a:schemeClr>
                </a:solidFill>
                <a:latin typeface="Arial" panose="020B0604020202020204" pitchFamily="34" charset="0"/>
                <a:cs typeface="Arial" panose="020B0604020202020204" pitchFamily="34" charset="0"/>
              </a:rPr>
              <a:t>April 7</a:t>
            </a:r>
            <a:r>
              <a:rPr lang="en-US" sz="1600" baseline="30000" dirty="0">
                <a:solidFill>
                  <a:schemeClr val="accent2">
                    <a:lumMod val="50000"/>
                  </a:schemeClr>
                </a:solidFill>
                <a:latin typeface="Arial" panose="020B0604020202020204" pitchFamily="34" charset="0"/>
                <a:cs typeface="Arial" panose="020B0604020202020204" pitchFamily="34" charset="0"/>
              </a:rPr>
              <a:t>th</a:t>
            </a:r>
            <a:r>
              <a:rPr lang="en-US" sz="1600" dirty="0">
                <a:solidFill>
                  <a:schemeClr val="accent2">
                    <a:lumMod val="50000"/>
                  </a:schemeClr>
                </a:solidFill>
                <a:latin typeface="Arial" panose="020B0604020202020204" pitchFamily="34" charset="0"/>
                <a:cs typeface="Arial" panose="020B0604020202020204" pitchFamily="34" charset="0"/>
              </a:rPr>
              <a:t>, 2022</a:t>
            </a:r>
          </a:p>
        </p:txBody>
      </p:sp>
    </p:spTree>
    <p:extLst>
      <p:ext uri="{BB962C8B-B14F-4D97-AF65-F5344CB8AC3E}">
        <p14:creationId xmlns:p14="http://schemas.microsoft.com/office/powerpoint/2010/main" val="141442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5591" y="1435608"/>
            <a:ext cx="11091545" cy="0"/>
          </a:xfrm>
          <a:custGeom>
            <a:avLst/>
            <a:gdLst/>
            <a:ahLst/>
            <a:cxnLst/>
            <a:rect l="l" t="t" r="r" b="b"/>
            <a:pathLst>
              <a:path w="11091545">
                <a:moveTo>
                  <a:pt x="0" y="0"/>
                </a:moveTo>
                <a:lnTo>
                  <a:pt x="11091544" y="0"/>
                </a:lnTo>
              </a:path>
            </a:pathLst>
          </a:custGeom>
          <a:ln w="6350">
            <a:solidFill>
              <a:srgbClr val="97C1A4"/>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62230" rIns="0" bIns="0" rtlCol="0">
            <a:spAutoFit/>
          </a:bodyPr>
          <a:lstStyle/>
          <a:p>
            <a:pPr marL="12700" marR="5080">
              <a:lnSpc>
                <a:spcPts val="3020"/>
              </a:lnSpc>
              <a:spcBef>
                <a:spcPts val="490"/>
              </a:spcBef>
            </a:pPr>
            <a:r>
              <a:rPr dirty="0"/>
              <a:t>Pre-Deductible</a:t>
            </a:r>
            <a:r>
              <a:rPr spc="-10" dirty="0"/>
              <a:t> </a:t>
            </a:r>
            <a:r>
              <a:rPr dirty="0"/>
              <a:t>Coverage</a:t>
            </a:r>
            <a:r>
              <a:rPr spc="30" dirty="0"/>
              <a:t> </a:t>
            </a:r>
            <a:r>
              <a:rPr dirty="0"/>
              <a:t>Of</a:t>
            </a:r>
            <a:r>
              <a:rPr spc="-100" dirty="0"/>
              <a:t> </a:t>
            </a:r>
            <a:r>
              <a:rPr spc="-10" dirty="0"/>
              <a:t>Additional</a:t>
            </a:r>
            <a:r>
              <a:rPr spc="70" dirty="0"/>
              <a:t> </a:t>
            </a:r>
            <a:r>
              <a:rPr dirty="0"/>
              <a:t>Services</a:t>
            </a:r>
            <a:r>
              <a:rPr spc="-5" dirty="0"/>
              <a:t> </a:t>
            </a:r>
            <a:r>
              <a:rPr spc="-110" dirty="0"/>
              <a:t>To</a:t>
            </a:r>
            <a:r>
              <a:rPr spc="5" dirty="0"/>
              <a:t> </a:t>
            </a:r>
            <a:r>
              <a:rPr spc="10" dirty="0"/>
              <a:t>Most</a:t>
            </a:r>
            <a:r>
              <a:rPr spc="-35" dirty="0"/>
              <a:t> </a:t>
            </a:r>
            <a:r>
              <a:rPr dirty="0"/>
              <a:t>Likely </a:t>
            </a:r>
            <a:r>
              <a:rPr spc="-760" dirty="0"/>
              <a:t> </a:t>
            </a:r>
            <a:r>
              <a:rPr spc="-5" dirty="0"/>
              <a:t>Improve</a:t>
            </a:r>
            <a:r>
              <a:rPr spc="-20" dirty="0"/>
              <a:t> </a:t>
            </a:r>
            <a:r>
              <a:rPr dirty="0"/>
              <a:t>Patient</a:t>
            </a:r>
            <a:r>
              <a:rPr spc="-15" dirty="0"/>
              <a:t> </a:t>
            </a:r>
            <a:r>
              <a:rPr dirty="0"/>
              <a:t>Satisfaction</a:t>
            </a:r>
          </a:p>
        </p:txBody>
      </p:sp>
      <p:graphicFrame>
        <p:nvGraphicFramePr>
          <p:cNvPr id="4" name="object 4"/>
          <p:cNvGraphicFramePr>
            <a:graphicFrameLocks noGrp="1"/>
          </p:cNvGraphicFramePr>
          <p:nvPr/>
        </p:nvGraphicFramePr>
        <p:xfrm>
          <a:off x="539750" y="1716151"/>
          <a:ext cx="11091545" cy="3810633"/>
        </p:xfrm>
        <a:graphic>
          <a:graphicData uri="http://schemas.openxmlformats.org/drawingml/2006/table">
            <a:tbl>
              <a:tblPr firstRow="1" bandRow="1">
                <a:tableStyleId>{2D5ABB26-0587-4C30-8999-92F81FD0307C}</a:tableStyleId>
              </a:tblPr>
              <a:tblGrid>
                <a:gridCol w="8089900">
                  <a:extLst>
                    <a:ext uri="{9D8B030D-6E8A-4147-A177-3AD203B41FA5}">
                      <a16:colId xmlns:a16="http://schemas.microsoft.com/office/drawing/2014/main" val="20000"/>
                    </a:ext>
                  </a:extLst>
                </a:gridCol>
                <a:gridCol w="3001645">
                  <a:extLst>
                    <a:ext uri="{9D8B030D-6E8A-4147-A177-3AD203B41FA5}">
                      <a16:colId xmlns:a16="http://schemas.microsoft.com/office/drawing/2014/main" val="20001"/>
                    </a:ext>
                  </a:extLst>
                </a:gridCol>
              </a:tblGrid>
              <a:tr h="583565">
                <a:tc>
                  <a:txBody>
                    <a:bodyPr/>
                    <a:lstStyle/>
                    <a:p>
                      <a:pPr>
                        <a:lnSpc>
                          <a:spcPct val="100000"/>
                        </a:lnSpc>
                        <a:spcBef>
                          <a:spcPts val="50"/>
                        </a:spcBef>
                      </a:pPr>
                      <a:endParaRPr sz="1200">
                        <a:latin typeface="Times New Roman"/>
                        <a:cs typeface="Times New Roman"/>
                      </a:endParaRPr>
                    </a:p>
                    <a:p>
                      <a:pPr marL="91440">
                        <a:lnSpc>
                          <a:spcPct val="100000"/>
                        </a:lnSpc>
                        <a:spcBef>
                          <a:spcPts val="5"/>
                        </a:spcBef>
                      </a:pPr>
                      <a:r>
                        <a:rPr sz="1400" b="1" spc="-15" dirty="0">
                          <a:solidFill>
                            <a:srgbClr val="FFFFFF"/>
                          </a:solidFill>
                          <a:latin typeface="Arial"/>
                          <a:cs typeface="Arial"/>
                        </a:rPr>
                        <a:t>Services</a:t>
                      </a:r>
                      <a:endParaRPr sz="14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FB0C3"/>
                    </a:solidFill>
                  </a:tcPr>
                </a:tc>
                <a:tc>
                  <a:txBody>
                    <a:bodyPr/>
                    <a:lstStyle/>
                    <a:p>
                      <a:pPr>
                        <a:lnSpc>
                          <a:spcPct val="100000"/>
                        </a:lnSpc>
                        <a:spcBef>
                          <a:spcPts val="50"/>
                        </a:spcBef>
                      </a:pPr>
                      <a:endParaRPr sz="1200">
                        <a:latin typeface="Times New Roman"/>
                        <a:cs typeface="Times New Roman"/>
                      </a:endParaRPr>
                    </a:p>
                    <a:p>
                      <a:pPr marL="5715" algn="ctr">
                        <a:lnSpc>
                          <a:spcPct val="100000"/>
                        </a:lnSpc>
                        <a:spcBef>
                          <a:spcPts val="5"/>
                        </a:spcBef>
                      </a:pPr>
                      <a:r>
                        <a:rPr sz="1400" b="1" dirty="0">
                          <a:solidFill>
                            <a:srgbClr val="FFFFFF"/>
                          </a:solidFill>
                          <a:latin typeface="Arial"/>
                          <a:cs typeface="Arial"/>
                        </a:rPr>
                        <a:t>%</a:t>
                      </a:r>
                      <a:endParaRPr sz="14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FB0C3"/>
                    </a:solidFill>
                  </a:tcPr>
                </a:tc>
                <a:extLst>
                  <a:ext uri="{0D108BD9-81ED-4DB2-BD59-A6C34878D82A}">
                    <a16:rowId xmlns:a16="http://schemas.microsoft.com/office/drawing/2014/main" val="10000"/>
                  </a:ext>
                </a:extLst>
              </a:tr>
              <a:tr h="370205">
                <a:tc>
                  <a:txBody>
                    <a:bodyPr/>
                    <a:lstStyle/>
                    <a:p>
                      <a:pPr marL="38100">
                        <a:lnSpc>
                          <a:spcPct val="100000"/>
                        </a:lnSpc>
                        <a:spcBef>
                          <a:spcPts val="275"/>
                        </a:spcBef>
                      </a:pPr>
                      <a:r>
                        <a:rPr sz="1400" b="1" spc="-5" dirty="0">
                          <a:solidFill>
                            <a:srgbClr val="57575B"/>
                          </a:solidFill>
                          <a:latin typeface="Arial"/>
                          <a:cs typeface="Arial"/>
                        </a:rPr>
                        <a:t>Primary </a:t>
                      </a:r>
                      <a:r>
                        <a:rPr sz="1400" b="1" spc="-10" dirty="0">
                          <a:solidFill>
                            <a:srgbClr val="57575B"/>
                          </a:solidFill>
                          <a:latin typeface="Arial"/>
                          <a:cs typeface="Arial"/>
                        </a:rPr>
                        <a:t>care</a:t>
                      </a:r>
                      <a:r>
                        <a:rPr sz="1400" b="1" dirty="0">
                          <a:solidFill>
                            <a:srgbClr val="57575B"/>
                          </a:solidFill>
                          <a:latin typeface="Arial"/>
                          <a:cs typeface="Arial"/>
                        </a:rPr>
                        <a:t> </a:t>
                      </a:r>
                      <a:r>
                        <a:rPr sz="1400" b="1" spc="-15" dirty="0">
                          <a:solidFill>
                            <a:srgbClr val="57575B"/>
                          </a:solidFill>
                          <a:latin typeface="Arial"/>
                          <a:cs typeface="Arial"/>
                        </a:rPr>
                        <a:t>office</a:t>
                      </a:r>
                      <a:r>
                        <a:rPr sz="1400" b="1" spc="25" dirty="0">
                          <a:solidFill>
                            <a:srgbClr val="57575B"/>
                          </a:solidFill>
                          <a:latin typeface="Arial"/>
                          <a:cs typeface="Arial"/>
                        </a:rPr>
                        <a:t> </a:t>
                      </a:r>
                      <a:r>
                        <a:rPr sz="1400" b="1" spc="-15" dirty="0">
                          <a:solidFill>
                            <a:srgbClr val="57575B"/>
                          </a:solidFill>
                          <a:latin typeface="Arial"/>
                          <a:cs typeface="Arial"/>
                        </a:rPr>
                        <a:t>visits</a:t>
                      </a:r>
                      <a:endParaRPr sz="1400">
                        <a:latin typeface="Arial"/>
                        <a:cs typeface="Arial"/>
                      </a:endParaRPr>
                    </a:p>
                  </a:txBody>
                  <a:tcPr marL="0" marR="0" marT="349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275"/>
                        </a:spcBef>
                      </a:pPr>
                      <a:r>
                        <a:rPr sz="1400" spc="-20" dirty="0">
                          <a:solidFill>
                            <a:srgbClr val="57575B"/>
                          </a:solidFill>
                          <a:latin typeface="Arial"/>
                          <a:cs typeface="Arial"/>
                        </a:rPr>
                        <a:t>81%</a:t>
                      </a:r>
                      <a:endParaRPr sz="1400">
                        <a:latin typeface="Arial"/>
                        <a:cs typeface="Arial"/>
                      </a:endParaRPr>
                    </a:p>
                  </a:txBody>
                  <a:tcPr marL="0" marR="0" marT="349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E3E9"/>
                    </a:solidFill>
                  </a:tcPr>
                </a:tc>
                <a:extLst>
                  <a:ext uri="{0D108BD9-81ED-4DB2-BD59-A6C34878D82A}">
                    <a16:rowId xmlns:a16="http://schemas.microsoft.com/office/drawing/2014/main" val="10001"/>
                  </a:ext>
                </a:extLst>
              </a:tr>
              <a:tr h="370205">
                <a:tc>
                  <a:txBody>
                    <a:bodyPr/>
                    <a:lstStyle/>
                    <a:p>
                      <a:pPr marL="38100">
                        <a:lnSpc>
                          <a:spcPct val="100000"/>
                        </a:lnSpc>
                        <a:spcBef>
                          <a:spcPts val="275"/>
                        </a:spcBef>
                      </a:pPr>
                      <a:r>
                        <a:rPr sz="1400" b="1" spc="-10" dirty="0">
                          <a:solidFill>
                            <a:srgbClr val="57575B"/>
                          </a:solidFill>
                          <a:latin typeface="Arial"/>
                          <a:cs typeface="Arial"/>
                        </a:rPr>
                        <a:t>Permanent</a:t>
                      </a:r>
                      <a:r>
                        <a:rPr sz="1400" b="1" spc="35" dirty="0">
                          <a:solidFill>
                            <a:srgbClr val="57575B"/>
                          </a:solidFill>
                          <a:latin typeface="Arial"/>
                          <a:cs typeface="Arial"/>
                        </a:rPr>
                        <a:t> </a:t>
                      </a:r>
                      <a:r>
                        <a:rPr sz="1400" b="1" spc="-15" dirty="0">
                          <a:solidFill>
                            <a:srgbClr val="57575B"/>
                          </a:solidFill>
                          <a:latin typeface="Arial"/>
                          <a:cs typeface="Arial"/>
                        </a:rPr>
                        <a:t>ability</a:t>
                      </a:r>
                      <a:r>
                        <a:rPr sz="1400" b="1" spc="45" dirty="0">
                          <a:solidFill>
                            <a:srgbClr val="57575B"/>
                          </a:solidFill>
                          <a:latin typeface="Arial"/>
                          <a:cs typeface="Arial"/>
                        </a:rPr>
                        <a:t> </a:t>
                      </a:r>
                      <a:r>
                        <a:rPr sz="1400" b="1" spc="-10" dirty="0">
                          <a:solidFill>
                            <a:srgbClr val="57575B"/>
                          </a:solidFill>
                          <a:latin typeface="Arial"/>
                          <a:cs typeface="Arial"/>
                        </a:rPr>
                        <a:t>to</a:t>
                      </a:r>
                      <a:r>
                        <a:rPr sz="1400" b="1" spc="10" dirty="0">
                          <a:solidFill>
                            <a:srgbClr val="57575B"/>
                          </a:solidFill>
                          <a:latin typeface="Arial"/>
                          <a:cs typeface="Arial"/>
                        </a:rPr>
                        <a:t> </a:t>
                      </a:r>
                      <a:r>
                        <a:rPr sz="1400" b="1" spc="-15" dirty="0">
                          <a:solidFill>
                            <a:srgbClr val="57575B"/>
                          </a:solidFill>
                          <a:latin typeface="Arial"/>
                          <a:cs typeface="Arial"/>
                        </a:rPr>
                        <a:t>offer</a:t>
                      </a:r>
                      <a:r>
                        <a:rPr sz="1400" b="1" spc="35" dirty="0">
                          <a:solidFill>
                            <a:srgbClr val="57575B"/>
                          </a:solidFill>
                          <a:latin typeface="Arial"/>
                          <a:cs typeface="Arial"/>
                        </a:rPr>
                        <a:t> </a:t>
                      </a:r>
                      <a:r>
                        <a:rPr sz="1400" b="1" spc="-15" dirty="0">
                          <a:solidFill>
                            <a:srgbClr val="57575B"/>
                          </a:solidFill>
                          <a:latin typeface="Arial"/>
                          <a:cs typeface="Arial"/>
                        </a:rPr>
                        <a:t>telehealth</a:t>
                      </a:r>
                      <a:r>
                        <a:rPr sz="1400" b="1" spc="65" dirty="0">
                          <a:solidFill>
                            <a:srgbClr val="57575B"/>
                          </a:solidFill>
                          <a:latin typeface="Arial"/>
                          <a:cs typeface="Arial"/>
                        </a:rPr>
                        <a:t> </a:t>
                      </a:r>
                      <a:r>
                        <a:rPr sz="1400" b="1" spc="-15" dirty="0">
                          <a:solidFill>
                            <a:srgbClr val="57575B"/>
                          </a:solidFill>
                          <a:latin typeface="Arial"/>
                          <a:cs typeface="Arial"/>
                        </a:rPr>
                        <a:t>services</a:t>
                      </a:r>
                      <a:r>
                        <a:rPr sz="1400" b="1" spc="70" dirty="0">
                          <a:solidFill>
                            <a:srgbClr val="57575B"/>
                          </a:solidFill>
                          <a:latin typeface="Arial"/>
                          <a:cs typeface="Arial"/>
                        </a:rPr>
                        <a:t> </a:t>
                      </a:r>
                      <a:r>
                        <a:rPr sz="1400" b="1" spc="-15" dirty="0">
                          <a:solidFill>
                            <a:srgbClr val="57575B"/>
                          </a:solidFill>
                          <a:latin typeface="Arial"/>
                          <a:cs typeface="Arial"/>
                        </a:rPr>
                        <a:t>pre-deductible</a:t>
                      </a:r>
                      <a:endParaRPr sz="1400">
                        <a:latin typeface="Arial"/>
                        <a:cs typeface="Arial"/>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275"/>
                        </a:spcBef>
                      </a:pPr>
                      <a:r>
                        <a:rPr sz="1400" spc="-20" dirty="0">
                          <a:solidFill>
                            <a:srgbClr val="57575B"/>
                          </a:solidFill>
                          <a:latin typeface="Arial"/>
                          <a:cs typeface="Arial"/>
                        </a:rPr>
                        <a:t>64%</a:t>
                      </a:r>
                      <a:endParaRPr sz="1400">
                        <a:latin typeface="Arial"/>
                        <a:cs typeface="Arial"/>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extLst>
                  <a:ext uri="{0D108BD9-81ED-4DB2-BD59-A6C34878D82A}">
                    <a16:rowId xmlns:a16="http://schemas.microsoft.com/office/drawing/2014/main" val="10002"/>
                  </a:ext>
                </a:extLst>
              </a:tr>
              <a:tr h="370205">
                <a:tc>
                  <a:txBody>
                    <a:bodyPr/>
                    <a:lstStyle/>
                    <a:p>
                      <a:pPr marL="38100">
                        <a:lnSpc>
                          <a:spcPct val="100000"/>
                        </a:lnSpc>
                        <a:spcBef>
                          <a:spcPts val="280"/>
                        </a:spcBef>
                      </a:pPr>
                      <a:r>
                        <a:rPr sz="1400" b="1" spc="-15" dirty="0">
                          <a:solidFill>
                            <a:srgbClr val="57575B"/>
                          </a:solidFill>
                          <a:latin typeface="Arial"/>
                          <a:cs typeface="Arial"/>
                        </a:rPr>
                        <a:t>Coverage</a:t>
                      </a:r>
                      <a:r>
                        <a:rPr sz="1400" b="1" spc="55" dirty="0">
                          <a:solidFill>
                            <a:srgbClr val="57575B"/>
                          </a:solidFill>
                          <a:latin typeface="Arial"/>
                          <a:cs typeface="Arial"/>
                        </a:rPr>
                        <a:t> </a:t>
                      </a:r>
                      <a:r>
                        <a:rPr sz="1400" b="1" spc="-15" dirty="0">
                          <a:solidFill>
                            <a:srgbClr val="57575B"/>
                          </a:solidFill>
                          <a:latin typeface="Arial"/>
                          <a:cs typeface="Arial"/>
                        </a:rPr>
                        <a:t>of</a:t>
                      </a:r>
                      <a:r>
                        <a:rPr sz="1400" b="1" spc="10" dirty="0">
                          <a:solidFill>
                            <a:srgbClr val="57575B"/>
                          </a:solidFill>
                          <a:latin typeface="Arial"/>
                          <a:cs typeface="Arial"/>
                        </a:rPr>
                        <a:t> </a:t>
                      </a:r>
                      <a:r>
                        <a:rPr sz="1400" b="1" spc="-15" dirty="0">
                          <a:solidFill>
                            <a:srgbClr val="57575B"/>
                          </a:solidFill>
                          <a:latin typeface="Arial"/>
                          <a:cs typeface="Arial"/>
                        </a:rPr>
                        <a:t>mental</a:t>
                      </a:r>
                      <a:r>
                        <a:rPr sz="1400" b="1" spc="30" dirty="0">
                          <a:solidFill>
                            <a:srgbClr val="57575B"/>
                          </a:solidFill>
                          <a:latin typeface="Arial"/>
                          <a:cs typeface="Arial"/>
                        </a:rPr>
                        <a:t> </a:t>
                      </a:r>
                      <a:r>
                        <a:rPr sz="1400" b="1" spc="-15" dirty="0">
                          <a:solidFill>
                            <a:srgbClr val="57575B"/>
                          </a:solidFill>
                          <a:latin typeface="Arial"/>
                          <a:cs typeface="Arial"/>
                        </a:rPr>
                        <a:t>and</a:t>
                      </a:r>
                      <a:r>
                        <a:rPr sz="1400" b="1" spc="5" dirty="0">
                          <a:solidFill>
                            <a:srgbClr val="57575B"/>
                          </a:solidFill>
                          <a:latin typeface="Arial"/>
                          <a:cs typeface="Arial"/>
                        </a:rPr>
                        <a:t> </a:t>
                      </a:r>
                      <a:r>
                        <a:rPr sz="1400" b="1" spc="-15" dirty="0">
                          <a:solidFill>
                            <a:srgbClr val="57575B"/>
                          </a:solidFill>
                          <a:latin typeface="Arial"/>
                          <a:cs typeface="Arial"/>
                        </a:rPr>
                        <a:t>behavioral</a:t>
                      </a:r>
                      <a:r>
                        <a:rPr sz="1400" b="1" spc="80" dirty="0">
                          <a:solidFill>
                            <a:srgbClr val="57575B"/>
                          </a:solidFill>
                          <a:latin typeface="Arial"/>
                          <a:cs typeface="Arial"/>
                        </a:rPr>
                        <a:t> </a:t>
                      </a:r>
                      <a:r>
                        <a:rPr sz="1400" b="1" spc="-15" dirty="0">
                          <a:solidFill>
                            <a:srgbClr val="57575B"/>
                          </a:solidFill>
                          <a:latin typeface="Arial"/>
                          <a:cs typeface="Arial"/>
                        </a:rPr>
                        <a:t>health</a:t>
                      </a:r>
                      <a:r>
                        <a:rPr sz="1400" b="1" spc="30" dirty="0">
                          <a:solidFill>
                            <a:srgbClr val="57575B"/>
                          </a:solidFill>
                          <a:latin typeface="Arial"/>
                          <a:cs typeface="Arial"/>
                        </a:rPr>
                        <a:t> </a:t>
                      </a:r>
                      <a:r>
                        <a:rPr sz="1400" b="1" spc="-15" dirty="0">
                          <a:solidFill>
                            <a:srgbClr val="57575B"/>
                          </a:solidFill>
                          <a:latin typeface="Arial"/>
                          <a:cs typeface="Arial"/>
                        </a:rPr>
                        <a:t>services</a:t>
                      </a:r>
                      <a:endParaRPr sz="1400">
                        <a:latin typeface="Arial"/>
                        <a:cs typeface="Arial"/>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280"/>
                        </a:spcBef>
                      </a:pPr>
                      <a:r>
                        <a:rPr sz="1400" spc="-20" dirty="0">
                          <a:solidFill>
                            <a:srgbClr val="57575B"/>
                          </a:solidFill>
                          <a:latin typeface="Arial"/>
                          <a:cs typeface="Arial"/>
                        </a:rPr>
                        <a:t>53%</a:t>
                      </a:r>
                      <a:endParaRPr sz="1400">
                        <a:latin typeface="Arial"/>
                        <a:cs typeface="Arial"/>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extLst>
                  <a:ext uri="{0D108BD9-81ED-4DB2-BD59-A6C34878D82A}">
                    <a16:rowId xmlns:a16="http://schemas.microsoft.com/office/drawing/2014/main" val="10003"/>
                  </a:ext>
                </a:extLst>
              </a:tr>
              <a:tr h="370840">
                <a:tc>
                  <a:txBody>
                    <a:bodyPr/>
                    <a:lstStyle/>
                    <a:p>
                      <a:pPr marL="38100">
                        <a:lnSpc>
                          <a:spcPct val="100000"/>
                        </a:lnSpc>
                        <a:spcBef>
                          <a:spcPts val="280"/>
                        </a:spcBef>
                      </a:pPr>
                      <a:r>
                        <a:rPr sz="1400" b="1" spc="-15" dirty="0">
                          <a:solidFill>
                            <a:srgbClr val="57575B"/>
                          </a:solidFill>
                          <a:latin typeface="Arial"/>
                          <a:cs typeface="Arial"/>
                        </a:rPr>
                        <a:t>Visits</a:t>
                      </a:r>
                      <a:r>
                        <a:rPr sz="1400" b="1" spc="10" dirty="0">
                          <a:solidFill>
                            <a:srgbClr val="57575B"/>
                          </a:solidFill>
                          <a:latin typeface="Arial"/>
                          <a:cs typeface="Arial"/>
                        </a:rPr>
                        <a:t> </a:t>
                      </a:r>
                      <a:r>
                        <a:rPr sz="1400" b="1" spc="-10" dirty="0">
                          <a:solidFill>
                            <a:srgbClr val="57575B"/>
                          </a:solidFill>
                          <a:latin typeface="Arial"/>
                          <a:cs typeface="Arial"/>
                        </a:rPr>
                        <a:t>to</a:t>
                      </a:r>
                      <a:r>
                        <a:rPr sz="1400" b="1" spc="10" dirty="0">
                          <a:solidFill>
                            <a:srgbClr val="57575B"/>
                          </a:solidFill>
                          <a:latin typeface="Arial"/>
                          <a:cs typeface="Arial"/>
                        </a:rPr>
                        <a:t> </a:t>
                      </a:r>
                      <a:r>
                        <a:rPr sz="1400" b="1" spc="-15" dirty="0">
                          <a:solidFill>
                            <a:srgbClr val="57575B"/>
                          </a:solidFill>
                          <a:latin typeface="Arial"/>
                          <a:cs typeface="Arial"/>
                        </a:rPr>
                        <a:t>specialists</a:t>
                      </a:r>
                      <a:r>
                        <a:rPr sz="1400" b="1" spc="55" dirty="0">
                          <a:solidFill>
                            <a:srgbClr val="57575B"/>
                          </a:solidFill>
                          <a:latin typeface="Arial"/>
                          <a:cs typeface="Arial"/>
                        </a:rPr>
                        <a:t> </a:t>
                      </a:r>
                      <a:r>
                        <a:rPr sz="1400" b="1" spc="-10" dirty="0">
                          <a:solidFill>
                            <a:srgbClr val="57575B"/>
                          </a:solidFill>
                          <a:latin typeface="Arial"/>
                          <a:cs typeface="Arial"/>
                        </a:rPr>
                        <a:t>to</a:t>
                      </a:r>
                      <a:r>
                        <a:rPr sz="1400" b="1" spc="10" dirty="0">
                          <a:solidFill>
                            <a:srgbClr val="57575B"/>
                          </a:solidFill>
                          <a:latin typeface="Arial"/>
                          <a:cs typeface="Arial"/>
                        </a:rPr>
                        <a:t> </a:t>
                      </a:r>
                      <a:r>
                        <a:rPr sz="1400" b="1" spc="-15" dirty="0">
                          <a:solidFill>
                            <a:srgbClr val="57575B"/>
                          </a:solidFill>
                          <a:latin typeface="Arial"/>
                          <a:cs typeface="Arial"/>
                        </a:rPr>
                        <a:t>manage</a:t>
                      </a:r>
                      <a:r>
                        <a:rPr sz="1400" b="1" spc="35" dirty="0">
                          <a:solidFill>
                            <a:srgbClr val="57575B"/>
                          </a:solidFill>
                          <a:latin typeface="Arial"/>
                          <a:cs typeface="Arial"/>
                        </a:rPr>
                        <a:t> </a:t>
                      </a:r>
                      <a:r>
                        <a:rPr sz="1400" b="1" spc="-10" dirty="0">
                          <a:solidFill>
                            <a:srgbClr val="57575B"/>
                          </a:solidFill>
                          <a:latin typeface="Arial"/>
                          <a:cs typeface="Arial"/>
                        </a:rPr>
                        <a:t>chronic</a:t>
                      </a:r>
                      <a:r>
                        <a:rPr sz="1400" b="1" spc="30" dirty="0">
                          <a:solidFill>
                            <a:srgbClr val="57575B"/>
                          </a:solidFill>
                          <a:latin typeface="Arial"/>
                          <a:cs typeface="Arial"/>
                        </a:rPr>
                        <a:t> </a:t>
                      </a:r>
                      <a:r>
                        <a:rPr sz="1400" b="1" spc="-15" dirty="0">
                          <a:solidFill>
                            <a:srgbClr val="57575B"/>
                          </a:solidFill>
                          <a:latin typeface="Arial"/>
                          <a:cs typeface="Arial"/>
                        </a:rPr>
                        <a:t>conditions</a:t>
                      </a:r>
                      <a:endParaRPr sz="1400">
                        <a:latin typeface="Arial"/>
                        <a:cs typeface="Arial"/>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280"/>
                        </a:spcBef>
                      </a:pPr>
                      <a:r>
                        <a:rPr sz="1400" spc="-15" dirty="0">
                          <a:solidFill>
                            <a:srgbClr val="57575B"/>
                          </a:solidFill>
                          <a:latin typeface="Arial"/>
                          <a:cs typeface="Arial"/>
                        </a:rPr>
                        <a:t>44%</a:t>
                      </a:r>
                      <a:endParaRPr sz="1400">
                        <a:latin typeface="Arial"/>
                        <a:cs typeface="Arial"/>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extLst>
                  <a:ext uri="{0D108BD9-81ED-4DB2-BD59-A6C34878D82A}">
                    <a16:rowId xmlns:a16="http://schemas.microsoft.com/office/drawing/2014/main" val="10004"/>
                  </a:ext>
                </a:extLst>
              </a:tr>
              <a:tr h="502284">
                <a:tc>
                  <a:txBody>
                    <a:bodyPr/>
                    <a:lstStyle/>
                    <a:p>
                      <a:pPr marL="38100" marR="492759">
                        <a:lnSpc>
                          <a:spcPct val="100000"/>
                        </a:lnSpc>
                        <a:spcBef>
                          <a:spcPts val="284"/>
                        </a:spcBef>
                      </a:pPr>
                      <a:r>
                        <a:rPr sz="1400" b="1" spc="-15" dirty="0">
                          <a:solidFill>
                            <a:srgbClr val="57575B"/>
                          </a:solidFill>
                          <a:latin typeface="Arial"/>
                          <a:cs typeface="Arial"/>
                        </a:rPr>
                        <a:t>Coverage</a:t>
                      </a:r>
                      <a:r>
                        <a:rPr sz="1400" b="1" spc="60" dirty="0">
                          <a:solidFill>
                            <a:srgbClr val="57575B"/>
                          </a:solidFill>
                          <a:latin typeface="Arial"/>
                          <a:cs typeface="Arial"/>
                        </a:rPr>
                        <a:t> </a:t>
                      </a:r>
                      <a:r>
                        <a:rPr sz="1400" b="1" spc="-15" dirty="0">
                          <a:solidFill>
                            <a:srgbClr val="57575B"/>
                          </a:solidFill>
                          <a:latin typeface="Arial"/>
                          <a:cs typeface="Arial"/>
                        </a:rPr>
                        <a:t>for</a:t>
                      </a:r>
                      <a:r>
                        <a:rPr sz="1400" b="1" spc="30" dirty="0">
                          <a:solidFill>
                            <a:srgbClr val="57575B"/>
                          </a:solidFill>
                          <a:latin typeface="Arial"/>
                          <a:cs typeface="Arial"/>
                        </a:rPr>
                        <a:t> </a:t>
                      </a:r>
                      <a:r>
                        <a:rPr sz="1400" b="1" spc="-15" dirty="0">
                          <a:solidFill>
                            <a:srgbClr val="57575B"/>
                          </a:solidFill>
                          <a:latin typeface="Arial"/>
                          <a:cs typeface="Arial"/>
                        </a:rPr>
                        <a:t>additional</a:t>
                      </a:r>
                      <a:r>
                        <a:rPr sz="1400" b="1" spc="65" dirty="0">
                          <a:solidFill>
                            <a:srgbClr val="57575B"/>
                          </a:solidFill>
                          <a:latin typeface="Arial"/>
                          <a:cs typeface="Arial"/>
                        </a:rPr>
                        <a:t> </a:t>
                      </a:r>
                      <a:r>
                        <a:rPr sz="1400" b="1" spc="-15" dirty="0">
                          <a:solidFill>
                            <a:srgbClr val="57575B"/>
                          </a:solidFill>
                          <a:latin typeface="Arial"/>
                          <a:cs typeface="Arial"/>
                        </a:rPr>
                        <a:t>drugs</a:t>
                      </a:r>
                      <a:r>
                        <a:rPr sz="1400" b="1" spc="40" dirty="0">
                          <a:solidFill>
                            <a:srgbClr val="57575B"/>
                          </a:solidFill>
                          <a:latin typeface="Arial"/>
                          <a:cs typeface="Arial"/>
                        </a:rPr>
                        <a:t> </a:t>
                      </a:r>
                      <a:r>
                        <a:rPr sz="1400" b="1" spc="-15" dirty="0">
                          <a:solidFill>
                            <a:srgbClr val="57575B"/>
                          </a:solidFill>
                          <a:latin typeface="Arial"/>
                          <a:cs typeface="Arial"/>
                        </a:rPr>
                        <a:t>or</a:t>
                      </a:r>
                      <a:r>
                        <a:rPr sz="1400" b="1" spc="10" dirty="0">
                          <a:solidFill>
                            <a:srgbClr val="57575B"/>
                          </a:solidFill>
                          <a:latin typeface="Arial"/>
                          <a:cs typeface="Arial"/>
                        </a:rPr>
                        <a:t> </a:t>
                      </a:r>
                      <a:r>
                        <a:rPr sz="1400" b="1" spc="-15" dirty="0">
                          <a:solidFill>
                            <a:srgbClr val="57575B"/>
                          </a:solidFill>
                          <a:latin typeface="Arial"/>
                          <a:cs typeface="Arial"/>
                        </a:rPr>
                        <a:t>services</a:t>
                      </a:r>
                      <a:r>
                        <a:rPr sz="1400" b="1" spc="60" dirty="0">
                          <a:solidFill>
                            <a:srgbClr val="57575B"/>
                          </a:solidFill>
                          <a:latin typeface="Arial"/>
                          <a:cs typeface="Arial"/>
                        </a:rPr>
                        <a:t> </a:t>
                      </a:r>
                      <a:r>
                        <a:rPr sz="1400" b="1" spc="-15" dirty="0">
                          <a:solidFill>
                            <a:srgbClr val="57575B"/>
                          </a:solidFill>
                          <a:latin typeface="Arial"/>
                          <a:cs typeface="Arial"/>
                        </a:rPr>
                        <a:t>used</a:t>
                      </a:r>
                      <a:r>
                        <a:rPr sz="1400" b="1" spc="35" dirty="0">
                          <a:solidFill>
                            <a:srgbClr val="57575B"/>
                          </a:solidFill>
                          <a:latin typeface="Arial"/>
                          <a:cs typeface="Arial"/>
                        </a:rPr>
                        <a:t> </a:t>
                      </a:r>
                      <a:r>
                        <a:rPr sz="1400" b="1" spc="-10" dirty="0">
                          <a:solidFill>
                            <a:srgbClr val="57575B"/>
                          </a:solidFill>
                          <a:latin typeface="Arial"/>
                          <a:cs typeface="Arial"/>
                        </a:rPr>
                        <a:t>to</a:t>
                      </a:r>
                      <a:r>
                        <a:rPr sz="1400" b="1" spc="10" dirty="0">
                          <a:solidFill>
                            <a:srgbClr val="57575B"/>
                          </a:solidFill>
                          <a:latin typeface="Arial"/>
                          <a:cs typeface="Arial"/>
                        </a:rPr>
                        <a:t> </a:t>
                      </a:r>
                      <a:r>
                        <a:rPr sz="1400" b="1" spc="-10" dirty="0">
                          <a:solidFill>
                            <a:srgbClr val="57575B"/>
                          </a:solidFill>
                          <a:latin typeface="Arial"/>
                          <a:cs typeface="Arial"/>
                        </a:rPr>
                        <a:t>treat</a:t>
                      </a:r>
                      <a:r>
                        <a:rPr sz="1400" b="1" spc="15" dirty="0">
                          <a:solidFill>
                            <a:srgbClr val="57575B"/>
                          </a:solidFill>
                          <a:latin typeface="Arial"/>
                          <a:cs typeface="Arial"/>
                        </a:rPr>
                        <a:t> </a:t>
                      </a:r>
                      <a:r>
                        <a:rPr sz="1400" b="1" spc="-15" dirty="0">
                          <a:solidFill>
                            <a:srgbClr val="57575B"/>
                          </a:solidFill>
                          <a:latin typeface="Arial"/>
                          <a:cs typeface="Arial"/>
                        </a:rPr>
                        <a:t>chronic</a:t>
                      </a:r>
                      <a:r>
                        <a:rPr sz="1400" b="1" spc="35" dirty="0">
                          <a:solidFill>
                            <a:srgbClr val="57575B"/>
                          </a:solidFill>
                          <a:latin typeface="Arial"/>
                          <a:cs typeface="Arial"/>
                        </a:rPr>
                        <a:t> </a:t>
                      </a:r>
                      <a:r>
                        <a:rPr sz="1400" b="1" spc="-15" dirty="0">
                          <a:solidFill>
                            <a:srgbClr val="57575B"/>
                          </a:solidFill>
                          <a:latin typeface="Arial"/>
                          <a:cs typeface="Arial"/>
                        </a:rPr>
                        <a:t>conditions</a:t>
                      </a:r>
                      <a:r>
                        <a:rPr sz="1400" b="1" spc="60" dirty="0">
                          <a:solidFill>
                            <a:srgbClr val="57575B"/>
                          </a:solidFill>
                          <a:latin typeface="Arial"/>
                          <a:cs typeface="Arial"/>
                        </a:rPr>
                        <a:t> </a:t>
                      </a:r>
                      <a:r>
                        <a:rPr sz="1400" b="1" spc="-15" dirty="0">
                          <a:solidFill>
                            <a:srgbClr val="57575B"/>
                          </a:solidFill>
                          <a:latin typeface="Arial"/>
                          <a:cs typeface="Arial"/>
                        </a:rPr>
                        <a:t>not</a:t>
                      </a:r>
                      <a:r>
                        <a:rPr sz="1400" b="1" spc="15" dirty="0">
                          <a:solidFill>
                            <a:srgbClr val="57575B"/>
                          </a:solidFill>
                          <a:latin typeface="Arial"/>
                          <a:cs typeface="Arial"/>
                        </a:rPr>
                        <a:t> </a:t>
                      </a:r>
                      <a:r>
                        <a:rPr sz="1400" b="1" spc="-15" dirty="0">
                          <a:solidFill>
                            <a:srgbClr val="57575B"/>
                          </a:solidFill>
                          <a:latin typeface="Arial"/>
                          <a:cs typeface="Arial"/>
                        </a:rPr>
                        <a:t>included</a:t>
                      </a:r>
                      <a:r>
                        <a:rPr sz="1400" b="1" spc="60" dirty="0">
                          <a:solidFill>
                            <a:srgbClr val="57575B"/>
                          </a:solidFill>
                          <a:latin typeface="Arial"/>
                          <a:cs typeface="Arial"/>
                        </a:rPr>
                        <a:t> </a:t>
                      </a:r>
                      <a:r>
                        <a:rPr sz="1400" b="1" spc="-5" dirty="0">
                          <a:solidFill>
                            <a:srgbClr val="57575B"/>
                          </a:solidFill>
                          <a:latin typeface="Arial"/>
                          <a:cs typeface="Arial"/>
                        </a:rPr>
                        <a:t>in </a:t>
                      </a:r>
                      <a:r>
                        <a:rPr sz="1400" b="1" spc="-375" dirty="0">
                          <a:solidFill>
                            <a:srgbClr val="57575B"/>
                          </a:solidFill>
                          <a:latin typeface="Arial"/>
                          <a:cs typeface="Arial"/>
                        </a:rPr>
                        <a:t> </a:t>
                      </a:r>
                      <a:r>
                        <a:rPr sz="1400" b="1" spc="-10" dirty="0">
                          <a:solidFill>
                            <a:srgbClr val="57575B"/>
                          </a:solidFill>
                          <a:latin typeface="Arial"/>
                          <a:cs typeface="Arial"/>
                        </a:rPr>
                        <a:t>Notice</a:t>
                      </a:r>
                      <a:r>
                        <a:rPr sz="1400" b="1" spc="30" dirty="0">
                          <a:solidFill>
                            <a:srgbClr val="57575B"/>
                          </a:solidFill>
                          <a:latin typeface="Arial"/>
                          <a:cs typeface="Arial"/>
                        </a:rPr>
                        <a:t> </a:t>
                      </a:r>
                      <a:r>
                        <a:rPr sz="1400" b="1" spc="-15" dirty="0">
                          <a:solidFill>
                            <a:srgbClr val="57575B"/>
                          </a:solidFill>
                          <a:latin typeface="Arial"/>
                          <a:cs typeface="Arial"/>
                        </a:rPr>
                        <a:t>2019-45</a:t>
                      </a:r>
                      <a:r>
                        <a:rPr sz="1400" b="1" spc="35" dirty="0">
                          <a:solidFill>
                            <a:srgbClr val="57575B"/>
                          </a:solidFill>
                          <a:latin typeface="Arial"/>
                          <a:cs typeface="Arial"/>
                        </a:rPr>
                        <a:t> </a:t>
                      </a:r>
                      <a:r>
                        <a:rPr sz="1400" b="1" spc="-15" dirty="0">
                          <a:solidFill>
                            <a:srgbClr val="57575B"/>
                          </a:solidFill>
                          <a:latin typeface="Arial"/>
                          <a:cs typeface="Arial"/>
                        </a:rPr>
                        <a:t>issued</a:t>
                      </a:r>
                      <a:r>
                        <a:rPr sz="1400" b="1" spc="30" dirty="0">
                          <a:solidFill>
                            <a:srgbClr val="57575B"/>
                          </a:solidFill>
                          <a:latin typeface="Arial"/>
                          <a:cs typeface="Arial"/>
                        </a:rPr>
                        <a:t> </a:t>
                      </a:r>
                      <a:r>
                        <a:rPr sz="1400" b="1" spc="-15" dirty="0">
                          <a:solidFill>
                            <a:srgbClr val="57575B"/>
                          </a:solidFill>
                          <a:latin typeface="Arial"/>
                          <a:cs typeface="Arial"/>
                        </a:rPr>
                        <a:t>by</a:t>
                      </a:r>
                      <a:r>
                        <a:rPr sz="1400" b="1" spc="10" dirty="0">
                          <a:solidFill>
                            <a:srgbClr val="57575B"/>
                          </a:solidFill>
                          <a:latin typeface="Arial"/>
                          <a:cs typeface="Arial"/>
                        </a:rPr>
                        <a:t> </a:t>
                      </a:r>
                      <a:r>
                        <a:rPr sz="1400" b="1" spc="-15" dirty="0">
                          <a:solidFill>
                            <a:srgbClr val="57575B"/>
                          </a:solidFill>
                          <a:latin typeface="Arial"/>
                          <a:cs typeface="Arial"/>
                        </a:rPr>
                        <a:t>the</a:t>
                      </a:r>
                      <a:r>
                        <a:rPr sz="1400" b="1" spc="10" dirty="0">
                          <a:solidFill>
                            <a:srgbClr val="57575B"/>
                          </a:solidFill>
                          <a:latin typeface="Arial"/>
                          <a:cs typeface="Arial"/>
                        </a:rPr>
                        <a:t> </a:t>
                      </a:r>
                      <a:r>
                        <a:rPr sz="1400" b="1" spc="-5" dirty="0">
                          <a:solidFill>
                            <a:srgbClr val="57575B"/>
                          </a:solidFill>
                          <a:latin typeface="Arial"/>
                          <a:cs typeface="Arial"/>
                        </a:rPr>
                        <a:t>IRS</a:t>
                      </a:r>
                      <a:r>
                        <a:rPr sz="1400" b="1" dirty="0">
                          <a:solidFill>
                            <a:srgbClr val="57575B"/>
                          </a:solidFill>
                          <a:latin typeface="Arial"/>
                          <a:cs typeface="Arial"/>
                        </a:rPr>
                        <a:t> </a:t>
                      </a:r>
                      <a:r>
                        <a:rPr sz="1400" b="1" spc="-10" dirty="0">
                          <a:solidFill>
                            <a:srgbClr val="57575B"/>
                          </a:solidFill>
                          <a:latin typeface="Arial"/>
                          <a:cs typeface="Arial"/>
                        </a:rPr>
                        <a:t>in</a:t>
                      </a:r>
                      <a:r>
                        <a:rPr sz="1400" b="1" spc="5" dirty="0">
                          <a:solidFill>
                            <a:srgbClr val="57575B"/>
                          </a:solidFill>
                          <a:latin typeface="Arial"/>
                          <a:cs typeface="Arial"/>
                        </a:rPr>
                        <a:t> </a:t>
                      </a:r>
                      <a:r>
                        <a:rPr sz="1400" b="1" spc="-15" dirty="0">
                          <a:solidFill>
                            <a:srgbClr val="57575B"/>
                          </a:solidFill>
                          <a:latin typeface="Arial"/>
                          <a:cs typeface="Arial"/>
                        </a:rPr>
                        <a:t>2019</a:t>
                      </a:r>
                      <a:endParaRPr sz="1400">
                        <a:latin typeface="Arial"/>
                        <a:cs typeface="Arial"/>
                      </a:endParaRPr>
                    </a:p>
                  </a:txBody>
                  <a:tcPr marL="0" marR="0" marT="361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284"/>
                        </a:spcBef>
                      </a:pPr>
                      <a:r>
                        <a:rPr sz="1400" spc="-20" dirty="0">
                          <a:solidFill>
                            <a:srgbClr val="57575B"/>
                          </a:solidFill>
                          <a:latin typeface="Arial"/>
                          <a:cs typeface="Arial"/>
                        </a:rPr>
                        <a:t>42%</a:t>
                      </a:r>
                      <a:endParaRPr sz="1400">
                        <a:latin typeface="Arial"/>
                        <a:cs typeface="Arial"/>
                      </a:endParaRPr>
                    </a:p>
                  </a:txBody>
                  <a:tcPr marL="0" marR="0" marT="361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extLst>
                  <a:ext uri="{0D108BD9-81ED-4DB2-BD59-A6C34878D82A}">
                    <a16:rowId xmlns:a16="http://schemas.microsoft.com/office/drawing/2014/main" val="10005"/>
                  </a:ext>
                </a:extLst>
              </a:tr>
              <a:tr h="502284">
                <a:tc>
                  <a:txBody>
                    <a:bodyPr/>
                    <a:lstStyle/>
                    <a:p>
                      <a:pPr marL="38100">
                        <a:lnSpc>
                          <a:spcPct val="100000"/>
                        </a:lnSpc>
                        <a:spcBef>
                          <a:spcPts val="280"/>
                        </a:spcBef>
                      </a:pPr>
                      <a:r>
                        <a:rPr sz="1400" b="1" spc="-10" dirty="0">
                          <a:solidFill>
                            <a:srgbClr val="57575B"/>
                          </a:solidFill>
                          <a:latin typeface="Arial"/>
                          <a:cs typeface="Arial"/>
                        </a:rPr>
                        <a:t>Permanent</a:t>
                      </a:r>
                      <a:r>
                        <a:rPr sz="1400" b="1" spc="25" dirty="0">
                          <a:solidFill>
                            <a:srgbClr val="57575B"/>
                          </a:solidFill>
                          <a:latin typeface="Arial"/>
                          <a:cs typeface="Arial"/>
                        </a:rPr>
                        <a:t> </a:t>
                      </a:r>
                      <a:r>
                        <a:rPr sz="1400" b="1" spc="-10" dirty="0">
                          <a:solidFill>
                            <a:srgbClr val="57575B"/>
                          </a:solidFill>
                          <a:latin typeface="Arial"/>
                          <a:cs typeface="Arial"/>
                        </a:rPr>
                        <a:t>ability</a:t>
                      </a:r>
                      <a:r>
                        <a:rPr sz="1400" b="1" spc="30" dirty="0">
                          <a:solidFill>
                            <a:srgbClr val="57575B"/>
                          </a:solidFill>
                          <a:latin typeface="Arial"/>
                          <a:cs typeface="Arial"/>
                        </a:rPr>
                        <a:t> </a:t>
                      </a:r>
                      <a:r>
                        <a:rPr sz="1400" b="1" spc="-10" dirty="0">
                          <a:solidFill>
                            <a:srgbClr val="57575B"/>
                          </a:solidFill>
                          <a:latin typeface="Arial"/>
                          <a:cs typeface="Arial"/>
                        </a:rPr>
                        <a:t>to</a:t>
                      </a:r>
                      <a:r>
                        <a:rPr sz="1400" b="1" dirty="0">
                          <a:solidFill>
                            <a:srgbClr val="57575B"/>
                          </a:solidFill>
                          <a:latin typeface="Arial"/>
                          <a:cs typeface="Arial"/>
                        </a:rPr>
                        <a:t> </a:t>
                      </a:r>
                      <a:r>
                        <a:rPr sz="1400" b="1" spc="-15" dirty="0">
                          <a:solidFill>
                            <a:srgbClr val="57575B"/>
                          </a:solidFill>
                          <a:latin typeface="Arial"/>
                          <a:cs typeface="Arial"/>
                        </a:rPr>
                        <a:t>offer</a:t>
                      </a:r>
                      <a:r>
                        <a:rPr sz="1400" b="1" spc="25" dirty="0">
                          <a:solidFill>
                            <a:srgbClr val="57575B"/>
                          </a:solidFill>
                          <a:latin typeface="Arial"/>
                          <a:cs typeface="Arial"/>
                        </a:rPr>
                        <a:t> </a:t>
                      </a:r>
                      <a:r>
                        <a:rPr sz="1400" b="1" spc="-15" dirty="0">
                          <a:solidFill>
                            <a:srgbClr val="57575B"/>
                          </a:solidFill>
                          <a:latin typeface="Arial"/>
                          <a:cs typeface="Arial"/>
                        </a:rPr>
                        <a:t>testing,</a:t>
                      </a:r>
                      <a:r>
                        <a:rPr sz="1400" b="1" spc="60" dirty="0">
                          <a:solidFill>
                            <a:srgbClr val="57575B"/>
                          </a:solidFill>
                          <a:latin typeface="Arial"/>
                          <a:cs typeface="Arial"/>
                        </a:rPr>
                        <a:t> </a:t>
                      </a:r>
                      <a:r>
                        <a:rPr sz="1400" b="1" spc="-10" dirty="0">
                          <a:solidFill>
                            <a:srgbClr val="57575B"/>
                          </a:solidFill>
                          <a:latin typeface="Arial"/>
                          <a:cs typeface="Arial"/>
                        </a:rPr>
                        <a:t>treatment,</a:t>
                      </a:r>
                      <a:r>
                        <a:rPr sz="1400" b="1" spc="30" dirty="0">
                          <a:solidFill>
                            <a:srgbClr val="57575B"/>
                          </a:solidFill>
                          <a:latin typeface="Arial"/>
                          <a:cs typeface="Arial"/>
                        </a:rPr>
                        <a:t> </a:t>
                      </a:r>
                      <a:r>
                        <a:rPr sz="1400" b="1" spc="-15" dirty="0">
                          <a:solidFill>
                            <a:srgbClr val="57575B"/>
                          </a:solidFill>
                          <a:latin typeface="Arial"/>
                          <a:cs typeface="Arial"/>
                        </a:rPr>
                        <a:t>or</a:t>
                      </a:r>
                      <a:r>
                        <a:rPr sz="1400" b="1" spc="5" dirty="0">
                          <a:solidFill>
                            <a:srgbClr val="57575B"/>
                          </a:solidFill>
                          <a:latin typeface="Arial"/>
                          <a:cs typeface="Arial"/>
                        </a:rPr>
                        <a:t> </a:t>
                      </a:r>
                      <a:r>
                        <a:rPr sz="1400" b="1" spc="-15" dirty="0">
                          <a:solidFill>
                            <a:srgbClr val="57575B"/>
                          </a:solidFill>
                          <a:latin typeface="Arial"/>
                          <a:cs typeface="Arial"/>
                        </a:rPr>
                        <a:t>vaccinations</a:t>
                      </a:r>
                      <a:endParaRPr sz="1400">
                        <a:latin typeface="Arial"/>
                        <a:cs typeface="Arial"/>
                      </a:endParaRPr>
                    </a:p>
                    <a:p>
                      <a:pPr marL="38100">
                        <a:lnSpc>
                          <a:spcPct val="100000"/>
                        </a:lnSpc>
                        <a:spcBef>
                          <a:spcPts val="5"/>
                        </a:spcBef>
                      </a:pPr>
                      <a:r>
                        <a:rPr sz="1400" b="1" spc="-10" dirty="0">
                          <a:solidFill>
                            <a:srgbClr val="57575B"/>
                          </a:solidFill>
                          <a:latin typeface="Arial"/>
                          <a:cs typeface="Arial"/>
                        </a:rPr>
                        <a:t>pre-deductible</a:t>
                      </a:r>
                      <a:r>
                        <a:rPr sz="1400" b="1" spc="80" dirty="0">
                          <a:solidFill>
                            <a:srgbClr val="57575B"/>
                          </a:solidFill>
                          <a:latin typeface="Arial"/>
                          <a:cs typeface="Arial"/>
                        </a:rPr>
                        <a:t> </a:t>
                      </a:r>
                      <a:r>
                        <a:rPr sz="1400" b="1" spc="-5" dirty="0">
                          <a:solidFill>
                            <a:srgbClr val="57575B"/>
                          </a:solidFill>
                          <a:latin typeface="Arial"/>
                          <a:cs typeface="Arial"/>
                        </a:rPr>
                        <a:t>in</a:t>
                      </a:r>
                      <a:r>
                        <a:rPr sz="1400" b="1" spc="5" dirty="0">
                          <a:solidFill>
                            <a:srgbClr val="57575B"/>
                          </a:solidFill>
                          <a:latin typeface="Arial"/>
                          <a:cs typeface="Arial"/>
                        </a:rPr>
                        <a:t> </a:t>
                      </a:r>
                      <a:r>
                        <a:rPr sz="1400" b="1" spc="-10" dirty="0">
                          <a:solidFill>
                            <a:srgbClr val="57575B"/>
                          </a:solidFill>
                          <a:latin typeface="Arial"/>
                          <a:cs typeface="Arial"/>
                        </a:rPr>
                        <a:t>response</a:t>
                      </a:r>
                      <a:r>
                        <a:rPr sz="1400" b="1" spc="30" dirty="0">
                          <a:solidFill>
                            <a:srgbClr val="57575B"/>
                          </a:solidFill>
                          <a:latin typeface="Arial"/>
                          <a:cs typeface="Arial"/>
                        </a:rPr>
                        <a:t> </a:t>
                      </a:r>
                      <a:r>
                        <a:rPr sz="1400" b="1" spc="-10" dirty="0">
                          <a:solidFill>
                            <a:srgbClr val="57575B"/>
                          </a:solidFill>
                          <a:latin typeface="Arial"/>
                          <a:cs typeface="Arial"/>
                        </a:rPr>
                        <a:t>to</a:t>
                      </a:r>
                      <a:r>
                        <a:rPr sz="1400" b="1" spc="10" dirty="0">
                          <a:solidFill>
                            <a:srgbClr val="57575B"/>
                          </a:solidFill>
                          <a:latin typeface="Arial"/>
                          <a:cs typeface="Arial"/>
                        </a:rPr>
                        <a:t> </a:t>
                      </a:r>
                      <a:r>
                        <a:rPr sz="1400" b="1" spc="-10" dirty="0">
                          <a:solidFill>
                            <a:srgbClr val="57575B"/>
                          </a:solidFill>
                          <a:latin typeface="Arial"/>
                          <a:cs typeface="Arial"/>
                        </a:rPr>
                        <a:t>public</a:t>
                      </a:r>
                      <a:r>
                        <a:rPr sz="1400" b="1" spc="30" dirty="0">
                          <a:solidFill>
                            <a:srgbClr val="57575B"/>
                          </a:solidFill>
                          <a:latin typeface="Arial"/>
                          <a:cs typeface="Arial"/>
                        </a:rPr>
                        <a:t> </a:t>
                      </a:r>
                      <a:r>
                        <a:rPr sz="1400" b="1" spc="-10" dirty="0">
                          <a:solidFill>
                            <a:srgbClr val="57575B"/>
                          </a:solidFill>
                          <a:latin typeface="Arial"/>
                          <a:cs typeface="Arial"/>
                        </a:rPr>
                        <a:t>health</a:t>
                      </a:r>
                      <a:r>
                        <a:rPr sz="1400" b="1" spc="30" dirty="0">
                          <a:solidFill>
                            <a:srgbClr val="57575B"/>
                          </a:solidFill>
                          <a:latin typeface="Arial"/>
                          <a:cs typeface="Arial"/>
                        </a:rPr>
                        <a:t> </a:t>
                      </a:r>
                      <a:r>
                        <a:rPr sz="1400" b="1" spc="-10" dirty="0">
                          <a:solidFill>
                            <a:srgbClr val="57575B"/>
                          </a:solidFill>
                          <a:latin typeface="Arial"/>
                          <a:cs typeface="Arial"/>
                        </a:rPr>
                        <a:t>emergencies</a:t>
                      </a:r>
                      <a:endParaRPr sz="1400">
                        <a:latin typeface="Arial"/>
                        <a:cs typeface="Arial"/>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280"/>
                        </a:spcBef>
                      </a:pPr>
                      <a:r>
                        <a:rPr sz="1400" spc="-15" dirty="0">
                          <a:solidFill>
                            <a:srgbClr val="57575B"/>
                          </a:solidFill>
                          <a:latin typeface="Arial"/>
                          <a:cs typeface="Arial"/>
                        </a:rPr>
                        <a:t>33%</a:t>
                      </a:r>
                      <a:endParaRPr sz="1400">
                        <a:latin typeface="Arial"/>
                        <a:cs typeface="Arial"/>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extLst>
                  <a:ext uri="{0D108BD9-81ED-4DB2-BD59-A6C34878D82A}">
                    <a16:rowId xmlns:a16="http://schemas.microsoft.com/office/drawing/2014/main" val="10006"/>
                  </a:ext>
                </a:extLst>
              </a:tr>
              <a:tr h="370840">
                <a:tc>
                  <a:txBody>
                    <a:bodyPr/>
                    <a:lstStyle/>
                    <a:p>
                      <a:pPr marL="38100">
                        <a:lnSpc>
                          <a:spcPct val="100000"/>
                        </a:lnSpc>
                        <a:spcBef>
                          <a:spcPts val="285"/>
                        </a:spcBef>
                      </a:pPr>
                      <a:r>
                        <a:rPr sz="1400" b="1" spc="-15" dirty="0">
                          <a:solidFill>
                            <a:srgbClr val="57575B"/>
                          </a:solidFill>
                          <a:latin typeface="Arial"/>
                          <a:cs typeface="Arial"/>
                        </a:rPr>
                        <a:t>Visits</a:t>
                      </a:r>
                      <a:r>
                        <a:rPr sz="1400" b="1" dirty="0">
                          <a:solidFill>
                            <a:srgbClr val="57575B"/>
                          </a:solidFill>
                          <a:latin typeface="Arial"/>
                          <a:cs typeface="Arial"/>
                        </a:rPr>
                        <a:t> </a:t>
                      </a:r>
                      <a:r>
                        <a:rPr sz="1400" b="1" spc="-10" dirty="0">
                          <a:solidFill>
                            <a:srgbClr val="57575B"/>
                          </a:solidFill>
                          <a:latin typeface="Arial"/>
                          <a:cs typeface="Arial"/>
                        </a:rPr>
                        <a:t>to</a:t>
                      </a:r>
                      <a:r>
                        <a:rPr sz="1400" b="1" spc="-5" dirty="0">
                          <a:solidFill>
                            <a:srgbClr val="57575B"/>
                          </a:solidFill>
                          <a:latin typeface="Arial"/>
                          <a:cs typeface="Arial"/>
                        </a:rPr>
                        <a:t> </a:t>
                      </a:r>
                      <a:r>
                        <a:rPr sz="1400" b="1" spc="-15" dirty="0">
                          <a:solidFill>
                            <a:srgbClr val="57575B"/>
                          </a:solidFill>
                          <a:latin typeface="Arial"/>
                          <a:cs typeface="Arial"/>
                        </a:rPr>
                        <a:t>on-site</a:t>
                      </a:r>
                      <a:r>
                        <a:rPr sz="1400" b="1" spc="25" dirty="0">
                          <a:solidFill>
                            <a:srgbClr val="57575B"/>
                          </a:solidFill>
                          <a:latin typeface="Arial"/>
                          <a:cs typeface="Arial"/>
                        </a:rPr>
                        <a:t> </a:t>
                      </a:r>
                      <a:r>
                        <a:rPr sz="1400" b="1" spc="-10" dirty="0">
                          <a:solidFill>
                            <a:srgbClr val="57575B"/>
                          </a:solidFill>
                          <a:latin typeface="Arial"/>
                          <a:cs typeface="Arial"/>
                        </a:rPr>
                        <a:t>medical</a:t>
                      </a:r>
                      <a:r>
                        <a:rPr sz="1400" b="1" spc="25" dirty="0">
                          <a:solidFill>
                            <a:srgbClr val="57575B"/>
                          </a:solidFill>
                          <a:latin typeface="Arial"/>
                          <a:cs typeface="Arial"/>
                        </a:rPr>
                        <a:t> </a:t>
                      </a:r>
                      <a:r>
                        <a:rPr sz="1400" b="1" spc="-10" dirty="0">
                          <a:solidFill>
                            <a:srgbClr val="57575B"/>
                          </a:solidFill>
                          <a:latin typeface="Arial"/>
                          <a:cs typeface="Arial"/>
                        </a:rPr>
                        <a:t>clinics</a:t>
                      </a:r>
                      <a:endParaRPr sz="1400">
                        <a:latin typeface="Arial"/>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285"/>
                        </a:spcBef>
                      </a:pPr>
                      <a:r>
                        <a:rPr sz="1400" spc="-20" dirty="0">
                          <a:solidFill>
                            <a:srgbClr val="57575B"/>
                          </a:solidFill>
                          <a:latin typeface="Arial"/>
                          <a:cs typeface="Arial"/>
                        </a:rPr>
                        <a:t>22%</a:t>
                      </a:r>
                      <a:endParaRPr sz="1400">
                        <a:latin typeface="Arial"/>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extLst>
                  <a:ext uri="{0D108BD9-81ED-4DB2-BD59-A6C34878D82A}">
                    <a16:rowId xmlns:a16="http://schemas.microsoft.com/office/drawing/2014/main" val="10007"/>
                  </a:ext>
                </a:extLst>
              </a:tr>
              <a:tr h="370205">
                <a:tc>
                  <a:txBody>
                    <a:bodyPr/>
                    <a:lstStyle/>
                    <a:p>
                      <a:pPr marL="38100">
                        <a:lnSpc>
                          <a:spcPct val="100000"/>
                        </a:lnSpc>
                        <a:spcBef>
                          <a:spcPts val="285"/>
                        </a:spcBef>
                      </a:pPr>
                      <a:r>
                        <a:rPr sz="1400" b="1" spc="-15" dirty="0">
                          <a:solidFill>
                            <a:srgbClr val="57575B"/>
                          </a:solidFill>
                          <a:latin typeface="Arial"/>
                          <a:cs typeface="Arial"/>
                        </a:rPr>
                        <a:t>Other</a:t>
                      </a:r>
                      <a:endParaRPr sz="1400" dirty="0">
                        <a:latin typeface="Arial"/>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285"/>
                        </a:spcBef>
                      </a:pPr>
                      <a:r>
                        <a:rPr sz="1400" spc="-15" dirty="0">
                          <a:solidFill>
                            <a:srgbClr val="57575B"/>
                          </a:solidFill>
                          <a:latin typeface="Arial"/>
                          <a:cs typeface="Arial"/>
                        </a:rPr>
                        <a:t>25%</a:t>
                      </a:r>
                      <a:endParaRPr sz="1400" dirty="0">
                        <a:latin typeface="Arial"/>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extLst>
                  <a:ext uri="{0D108BD9-81ED-4DB2-BD59-A6C34878D82A}">
                    <a16:rowId xmlns:a16="http://schemas.microsoft.com/office/drawing/2014/main" val="10008"/>
                  </a:ext>
                </a:extLst>
              </a:tr>
            </a:tbl>
          </a:graphicData>
        </a:graphic>
      </p:graphicFrame>
      <p:sp>
        <p:nvSpPr>
          <p:cNvPr id="5" name="object 5"/>
          <p:cNvSpPr txBox="1"/>
          <p:nvPr/>
        </p:nvSpPr>
        <p:spPr>
          <a:xfrm>
            <a:off x="11451081" y="6434429"/>
            <a:ext cx="110489"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AAAAAA"/>
                </a:solidFill>
                <a:latin typeface="Arial"/>
                <a:cs typeface="Arial"/>
              </a:rPr>
              <a:t>9</a:t>
            </a:r>
            <a:endParaRPr sz="12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447800" y="2743200"/>
            <a:ext cx="9220200" cy="1186934"/>
          </a:xfrm>
        </p:spPr>
        <p:txBody>
          <a:bodyPr>
            <a:normAutofit fontScale="90000"/>
          </a:bodyPr>
          <a:lstStyle/>
          <a:p>
            <a:r>
              <a:rPr lang="en-US" dirty="0">
                <a:solidFill>
                  <a:schemeClr val="accent1"/>
                </a:solidFill>
              </a:rPr>
              <a:t>Employer Uptake of Pre-Deductible Coverage for Preventive Services in HSA-Eligible Health Plans</a:t>
            </a:r>
            <a:br>
              <a:rPr lang="en-US" dirty="0">
                <a:solidFill>
                  <a:schemeClr val="accent1"/>
                </a:solidFill>
              </a:rPr>
            </a:br>
            <a:endParaRPr lang="en-US" dirty="0">
              <a:solidFill>
                <a:schemeClr val="accent1"/>
              </a:solidFill>
            </a:endParaRPr>
          </a:p>
        </p:txBody>
      </p:sp>
      <p:sp>
        <p:nvSpPr>
          <p:cNvPr id="3" name="Text Placeholder 2"/>
          <p:cNvSpPr>
            <a:spLocks noGrp="1"/>
          </p:cNvSpPr>
          <p:nvPr>
            <p:ph type="body" sz="quarter" idx="10"/>
          </p:nvPr>
        </p:nvSpPr>
        <p:spPr/>
        <p:txBody>
          <a:bodyPr/>
          <a:lstStyle/>
          <a:p>
            <a:pPr algn="l"/>
            <a:r>
              <a:rPr lang="en-US" dirty="0"/>
              <a:t>Paul Fronstin, Ph.D.</a:t>
            </a:r>
          </a:p>
          <a:p>
            <a:pPr algn="l"/>
            <a:r>
              <a:rPr lang="en-US" dirty="0"/>
              <a:t>Employee Benefit Research Institute</a:t>
            </a:r>
          </a:p>
          <a:p>
            <a:endParaRPr lang="en-US" dirty="0"/>
          </a:p>
        </p:txBody>
      </p:sp>
    </p:spTree>
    <p:extLst>
      <p:ext uri="{BB962C8B-B14F-4D97-AF65-F5344CB8AC3E}">
        <p14:creationId xmlns:p14="http://schemas.microsoft.com/office/powerpoint/2010/main" val="271720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6D9E2B-F637-4102-A905-1309FDB6CF1D}"/>
              </a:ext>
            </a:extLst>
          </p:cNvPr>
          <p:cNvPicPr>
            <a:picLocks noChangeAspect="1"/>
          </p:cNvPicPr>
          <p:nvPr/>
        </p:nvPicPr>
        <p:blipFill>
          <a:blip r:embed="rId2"/>
          <a:stretch>
            <a:fillRect/>
          </a:stretch>
        </p:blipFill>
        <p:spPr>
          <a:xfrm>
            <a:off x="1260270" y="910835"/>
            <a:ext cx="9671459" cy="5036330"/>
          </a:xfrm>
          <a:prstGeom prst="rect">
            <a:avLst/>
          </a:prstGeom>
        </p:spPr>
      </p:pic>
      <p:sp>
        <p:nvSpPr>
          <p:cNvPr id="8" name="Title 1">
            <a:extLst>
              <a:ext uri="{FF2B5EF4-FFF2-40B4-BE49-F238E27FC236}">
                <a16:creationId xmlns:a16="http://schemas.microsoft.com/office/drawing/2014/main" id="{80DF2E36-A86B-4D0C-B2CA-8B9CD3E41E5C}"/>
              </a:ext>
            </a:extLst>
          </p:cNvPr>
          <p:cNvSpPr txBox="1">
            <a:spLocks/>
          </p:cNvSpPr>
          <p:nvPr/>
        </p:nvSpPr>
        <p:spPr>
          <a:xfrm>
            <a:off x="762000" y="228600"/>
            <a:ext cx="10668000" cy="533400"/>
          </a:xfrm>
          <a:prstGeom prst="rect">
            <a:avLst/>
          </a:prstGeom>
        </p:spPr>
        <p:txBody>
          <a:bodyPr>
            <a:noAutofit/>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charset="0"/>
                <a:cs typeface="Arial" charset="0"/>
              </a:defRPr>
            </a:lvl2pPr>
            <a:lvl3pPr algn="l" rtl="0" eaLnBrk="1" fontAlgn="base" hangingPunct="1">
              <a:spcBef>
                <a:spcPct val="0"/>
              </a:spcBef>
              <a:spcAft>
                <a:spcPct val="0"/>
              </a:spcAft>
              <a:defRPr sz="2400">
                <a:solidFill>
                  <a:schemeClr val="tx2"/>
                </a:solidFill>
                <a:latin typeface="Arial" charset="0"/>
                <a:cs typeface="Arial" charset="0"/>
              </a:defRPr>
            </a:lvl3pPr>
            <a:lvl4pPr algn="l" rtl="0" eaLnBrk="1" fontAlgn="base" hangingPunct="1">
              <a:spcBef>
                <a:spcPct val="0"/>
              </a:spcBef>
              <a:spcAft>
                <a:spcPct val="0"/>
              </a:spcAft>
              <a:defRPr sz="2400">
                <a:solidFill>
                  <a:schemeClr val="tx2"/>
                </a:solidFill>
                <a:latin typeface="Arial" charset="0"/>
                <a:cs typeface="Arial" charset="0"/>
              </a:defRPr>
            </a:lvl4pPr>
            <a:lvl5pPr algn="l" rtl="0" eaLnBrk="1" fontAlgn="base" hangingPunct="1">
              <a:spcBef>
                <a:spcPct val="0"/>
              </a:spcBef>
              <a:spcAft>
                <a:spcPct val="0"/>
              </a:spcAft>
              <a:defRPr sz="2400">
                <a:solidFill>
                  <a:schemeClr val="tx2"/>
                </a:solidFill>
                <a:latin typeface="Arial" charset="0"/>
                <a:cs typeface="Arial" charset="0"/>
              </a:defRPr>
            </a:lvl5pPr>
            <a:lvl6pPr marL="457200" algn="l" rtl="0" eaLnBrk="1" fontAlgn="base" hangingPunct="1">
              <a:spcBef>
                <a:spcPct val="0"/>
              </a:spcBef>
              <a:spcAft>
                <a:spcPct val="0"/>
              </a:spcAft>
              <a:defRPr sz="2400">
                <a:solidFill>
                  <a:schemeClr val="tx2"/>
                </a:solidFill>
                <a:latin typeface="Arial" charset="0"/>
                <a:cs typeface="Arial" charset="0"/>
              </a:defRPr>
            </a:lvl6pPr>
            <a:lvl7pPr marL="914400" algn="l" rtl="0" eaLnBrk="1" fontAlgn="base" hangingPunct="1">
              <a:spcBef>
                <a:spcPct val="0"/>
              </a:spcBef>
              <a:spcAft>
                <a:spcPct val="0"/>
              </a:spcAft>
              <a:defRPr sz="2400">
                <a:solidFill>
                  <a:schemeClr val="tx2"/>
                </a:solidFill>
                <a:latin typeface="Arial" charset="0"/>
                <a:cs typeface="Arial" charset="0"/>
              </a:defRPr>
            </a:lvl7pPr>
            <a:lvl8pPr marL="1371600" algn="l" rtl="0" eaLnBrk="1" fontAlgn="base" hangingPunct="1">
              <a:spcBef>
                <a:spcPct val="0"/>
              </a:spcBef>
              <a:spcAft>
                <a:spcPct val="0"/>
              </a:spcAft>
              <a:defRPr sz="2400">
                <a:solidFill>
                  <a:schemeClr val="tx2"/>
                </a:solidFill>
                <a:latin typeface="Arial" charset="0"/>
                <a:cs typeface="Arial" charset="0"/>
              </a:defRPr>
            </a:lvl8pPr>
            <a:lvl9pPr marL="1828800" algn="l" rtl="0" eaLnBrk="1" fontAlgn="base" hangingPunct="1">
              <a:spcBef>
                <a:spcPct val="0"/>
              </a:spcBef>
              <a:spcAft>
                <a:spcPct val="0"/>
              </a:spcAft>
              <a:defRPr sz="2400">
                <a:solidFill>
                  <a:schemeClr val="tx2"/>
                </a:solidFill>
                <a:latin typeface="Arial" charset="0"/>
                <a:cs typeface="Arial" charset="0"/>
              </a:defRPr>
            </a:lvl9pPr>
          </a:lstStyle>
          <a:p>
            <a:r>
              <a:rPr lang="en-US" kern="0" dirty="0"/>
              <a:t>List of Services and Drugs for Certain Chronic Conditions Classified as Preventive Care Under Notice 2019-45</a:t>
            </a:r>
          </a:p>
        </p:txBody>
      </p:sp>
    </p:spTree>
    <p:extLst>
      <p:ext uri="{BB962C8B-B14F-4D97-AF65-F5344CB8AC3E}">
        <p14:creationId xmlns:p14="http://schemas.microsoft.com/office/powerpoint/2010/main" val="3043470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EB411-79A8-4778-86A8-89E2E7783D60}"/>
              </a:ext>
            </a:extLst>
          </p:cNvPr>
          <p:cNvSpPr>
            <a:spLocks noGrp="1"/>
          </p:cNvSpPr>
          <p:nvPr>
            <p:ph type="title"/>
          </p:nvPr>
        </p:nvSpPr>
        <p:spPr/>
        <p:txBody>
          <a:bodyPr/>
          <a:lstStyle/>
          <a:p>
            <a:r>
              <a:rPr lang="en-US" dirty="0"/>
              <a:t>What Happened Since 2019?</a:t>
            </a:r>
          </a:p>
        </p:txBody>
      </p:sp>
      <p:sp>
        <p:nvSpPr>
          <p:cNvPr id="3" name="Content Placeholder 2">
            <a:extLst>
              <a:ext uri="{FF2B5EF4-FFF2-40B4-BE49-F238E27FC236}">
                <a16:creationId xmlns:a16="http://schemas.microsoft.com/office/drawing/2014/main" id="{D5F53EFC-4BF2-49FE-B9D4-7DC948E361D2}"/>
              </a:ext>
            </a:extLst>
          </p:cNvPr>
          <p:cNvSpPr>
            <a:spLocks noGrp="1"/>
          </p:cNvSpPr>
          <p:nvPr>
            <p:ph idx="1"/>
          </p:nvPr>
        </p:nvSpPr>
        <p:spPr/>
        <p:txBody>
          <a:bodyPr/>
          <a:lstStyle/>
          <a:p>
            <a:r>
              <a:rPr lang="en-US" dirty="0"/>
              <a:t>By the time 2019 guidance came out, likely too late for many employers to add coverage for 2020.</a:t>
            </a:r>
          </a:p>
          <a:p>
            <a:r>
              <a:rPr lang="en-US" dirty="0"/>
              <a:t>Kaiser Family Foundation found that 29% had added coverage in 2020.</a:t>
            </a:r>
          </a:p>
          <a:p>
            <a:r>
              <a:rPr lang="en-US" dirty="0"/>
              <a:t>Goals of EBRI survey:</a:t>
            </a:r>
          </a:p>
          <a:p>
            <a:pPr lvl="1"/>
            <a:r>
              <a:rPr lang="en-US" dirty="0"/>
              <a:t>To provide more recent data – 2021 – after employers had more time to respond to the rule.</a:t>
            </a:r>
          </a:p>
          <a:p>
            <a:pPr lvl="1"/>
            <a:r>
              <a:rPr lang="en-US" dirty="0"/>
              <a:t>To provide more granularity around the 14 services </a:t>
            </a:r>
          </a:p>
          <a:p>
            <a:pPr lvl="1"/>
            <a:r>
              <a:rPr lang="en-US" dirty="0"/>
              <a:t>To examine cost sharing for additional pre-deductible coverage</a:t>
            </a:r>
          </a:p>
        </p:txBody>
      </p:sp>
    </p:spTree>
    <p:extLst>
      <p:ext uri="{BB962C8B-B14F-4D97-AF65-F5344CB8AC3E}">
        <p14:creationId xmlns:p14="http://schemas.microsoft.com/office/powerpoint/2010/main" val="1607896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8A72DE8B-54B5-4AB1-B795-0A4681DC3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224" y="151269"/>
            <a:ext cx="9970489" cy="5797044"/>
          </a:xfrm>
          <a:prstGeom prst="rect">
            <a:avLst/>
          </a:prstGeom>
        </p:spPr>
      </p:pic>
    </p:spTree>
    <p:extLst>
      <p:ext uri="{BB962C8B-B14F-4D97-AF65-F5344CB8AC3E}">
        <p14:creationId xmlns:p14="http://schemas.microsoft.com/office/powerpoint/2010/main" val="2400216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8F09-1527-44E8-B91B-B6F6F1E35B2F}"/>
              </a:ext>
            </a:extLst>
          </p:cNvPr>
          <p:cNvSpPr>
            <a:spLocks noGrp="1"/>
          </p:cNvSpPr>
          <p:nvPr>
            <p:ph type="title"/>
          </p:nvPr>
        </p:nvSpPr>
        <p:spPr/>
        <p:txBody>
          <a:bodyPr>
            <a:noAutofit/>
          </a:bodyPr>
          <a:lstStyle/>
          <a:p>
            <a:r>
              <a:rPr lang="en-US" dirty="0"/>
              <a:t>Percentage of Employers Who Expanded Pre-Deductible Coverage in HSA-Eligible Health Plan for Preventive Services Allowed Under IRS Rule 2019-45</a:t>
            </a:r>
          </a:p>
        </p:txBody>
      </p:sp>
      <p:graphicFrame>
        <p:nvGraphicFramePr>
          <p:cNvPr id="4" name="Content Placeholder 3">
            <a:extLst>
              <a:ext uri="{FF2B5EF4-FFF2-40B4-BE49-F238E27FC236}">
                <a16:creationId xmlns:a16="http://schemas.microsoft.com/office/drawing/2014/main" id="{F62F56FC-9260-4B30-876E-5631455CC1FF}"/>
              </a:ext>
            </a:extLst>
          </p:cNvPr>
          <p:cNvGraphicFramePr>
            <a:graphicFrameLocks noGrp="1"/>
          </p:cNvGraphicFramePr>
          <p:nvPr>
            <p:ph idx="1"/>
          </p:nvPr>
        </p:nvGraphicFramePr>
        <p:xfrm>
          <a:off x="1016000" y="1252538"/>
          <a:ext cx="10240963" cy="42338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2246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81B5-4D6D-4F27-9BEF-1311C0827733}"/>
              </a:ext>
            </a:extLst>
          </p:cNvPr>
          <p:cNvSpPr>
            <a:spLocks noGrp="1"/>
          </p:cNvSpPr>
          <p:nvPr>
            <p:ph type="title"/>
          </p:nvPr>
        </p:nvSpPr>
        <p:spPr/>
        <p:txBody>
          <a:bodyPr>
            <a:normAutofit fontScale="90000"/>
          </a:bodyPr>
          <a:lstStyle/>
          <a:p>
            <a:r>
              <a:rPr lang="en-US" dirty="0"/>
              <a:t>Preventive Care Measures Covered on a Pre-Deductible Basis as a Result of IRS Notice 2019-45</a:t>
            </a:r>
          </a:p>
        </p:txBody>
      </p:sp>
      <p:graphicFrame>
        <p:nvGraphicFramePr>
          <p:cNvPr id="4" name="Content Placeholder 3">
            <a:extLst>
              <a:ext uri="{FF2B5EF4-FFF2-40B4-BE49-F238E27FC236}">
                <a16:creationId xmlns:a16="http://schemas.microsoft.com/office/drawing/2014/main" id="{7DFA052A-9BC4-42B9-80B4-B2A4C62B1FFC}"/>
              </a:ext>
            </a:extLst>
          </p:cNvPr>
          <p:cNvGraphicFramePr>
            <a:graphicFrameLocks noGrp="1"/>
          </p:cNvGraphicFramePr>
          <p:nvPr>
            <p:ph idx="1"/>
          </p:nvPr>
        </p:nvGraphicFramePr>
        <p:xfrm>
          <a:off x="1016000" y="1252538"/>
          <a:ext cx="10240963" cy="42338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7755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81B5-4D6D-4F27-9BEF-1311C0827733}"/>
              </a:ext>
            </a:extLst>
          </p:cNvPr>
          <p:cNvSpPr>
            <a:spLocks noGrp="1"/>
          </p:cNvSpPr>
          <p:nvPr>
            <p:ph type="title"/>
          </p:nvPr>
        </p:nvSpPr>
        <p:spPr/>
        <p:txBody>
          <a:bodyPr>
            <a:normAutofit/>
          </a:bodyPr>
          <a:lstStyle/>
          <a:p>
            <a:r>
              <a:rPr lang="en-US" dirty="0"/>
              <a:t>Cost Sharing Arrangement as a Result of IRS Rule 2019-45</a:t>
            </a:r>
          </a:p>
        </p:txBody>
      </p:sp>
      <p:graphicFrame>
        <p:nvGraphicFramePr>
          <p:cNvPr id="6" name="Content Placeholder 5">
            <a:extLst>
              <a:ext uri="{FF2B5EF4-FFF2-40B4-BE49-F238E27FC236}">
                <a16:creationId xmlns:a16="http://schemas.microsoft.com/office/drawing/2014/main" id="{03979478-7DE3-4995-A642-C9B1725D121C}"/>
              </a:ext>
            </a:extLst>
          </p:cNvPr>
          <p:cNvGraphicFramePr>
            <a:graphicFrameLocks noGrp="1"/>
          </p:cNvGraphicFramePr>
          <p:nvPr>
            <p:ph idx="1"/>
          </p:nvPr>
        </p:nvGraphicFramePr>
        <p:xfrm>
          <a:off x="1016000" y="1036320"/>
          <a:ext cx="10240963" cy="49638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1368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81B5-4D6D-4F27-9BEF-1311C0827733}"/>
              </a:ext>
            </a:extLst>
          </p:cNvPr>
          <p:cNvSpPr>
            <a:spLocks noGrp="1"/>
          </p:cNvSpPr>
          <p:nvPr>
            <p:ph type="title"/>
          </p:nvPr>
        </p:nvSpPr>
        <p:spPr/>
        <p:txBody>
          <a:bodyPr>
            <a:noAutofit/>
          </a:bodyPr>
          <a:lstStyle/>
          <a:p>
            <a:r>
              <a:rPr lang="en-US" dirty="0"/>
              <a:t>Additional Pre-Deductible Coverage that Employers Would Like to Add (Based on Open Ended Question)</a:t>
            </a:r>
          </a:p>
        </p:txBody>
      </p:sp>
      <p:graphicFrame>
        <p:nvGraphicFramePr>
          <p:cNvPr id="6" name="Content Placeholder 5">
            <a:extLst>
              <a:ext uri="{FF2B5EF4-FFF2-40B4-BE49-F238E27FC236}">
                <a16:creationId xmlns:a16="http://schemas.microsoft.com/office/drawing/2014/main" id="{F19285E8-8112-4DA2-BFFB-1F9523572568}"/>
              </a:ext>
            </a:extLst>
          </p:cNvPr>
          <p:cNvGraphicFramePr>
            <a:graphicFrameLocks noGrp="1"/>
          </p:cNvGraphicFramePr>
          <p:nvPr>
            <p:ph idx="1"/>
          </p:nvPr>
        </p:nvGraphicFramePr>
        <p:xfrm>
          <a:off x="1016000" y="1252538"/>
          <a:ext cx="10240963" cy="42338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7248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81B5-4D6D-4F27-9BEF-1311C0827733}"/>
              </a:ext>
            </a:extLst>
          </p:cNvPr>
          <p:cNvSpPr>
            <a:spLocks noGrp="1"/>
          </p:cNvSpPr>
          <p:nvPr>
            <p:ph type="title"/>
          </p:nvPr>
        </p:nvSpPr>
        <p:spPr/>
        <p:txBody>
          <a:bodyPr>
            <a:noAutofit/>
          </a:bodyPr>
          <a:lstStyle/>
          <a:p>
            <a:r>
              <a:rPr lang="en-US" dirty="0"/>
              <a:t>Plans to Add Pre-Deductible Preventive Coverage, Among Employers Who Have Not Added Such Coverage</a:t>
            </a:r>
          </a:p>
        </p:txBody>
      </p:sp>
      <p:graphicFrame>
        <p:nvGraphicFramePr>
          <p:cNvPr id="7" name="Content Placeholder 6">
            <a:extLst>
              <a:ext uri="{FF2B5EF4-FFF2-40B4-BE49-F238E27FC236}">
                <a16:creationId xmlns:a16="http://schemas.microsoft.com/office/drawing/2014/main" id="{3FB0A2A4-91A3-43D9-9075-985D40385B93}"/>
              </a:ext>
            </a:extLst>
          </p:cNvPr>
          <p:cNvGraphicFramePr>
            <a:graphicFrameLocks noGrp="1"/>
          </p:cNvGraphicFramePr>
          <p:nvPr>
            <p:ph idx="1"/>
          </p:nvPr>
        </p:nvGraphicFramePr>
        <p:xfrm>
          <a:off x="1016000" y="1252538"/>
          <a:ext cx="10240963" cy="42338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093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545591" y="1435608"/>
              <a:ext cx="11091545" cy="0"/>
            </a:xfrm>
            <a:custGeom>
              <a:avLst/>
              <a:gdLst/>
              <a:ahLst/>
              <a:cxnLst/>
              <a:rect l="l" t="t" r="r" b="b"/>
              <a:pathLst>
                <a:path w="11091545">
                  <a:moveTo>
                    <a:pt x="0" y="0"/>
                  </a:moveTo>
                  <a:lnTo>
                    <a:pt x="11091544" y="0"/>
                  </a:lnTo>
                </a:path>
              </a:pathLst>
            </a:custGeom>
            <a:ln w="6350">
              <a:solidFill>
                <a:srgbClr val="97C1A4"/>
              </a:solidFill>
            </a:ln>
          </p:spPr>
          <p:txBody>
            <a:bodyPr wrap="square" lIns="0" tIns="0" rIns="0" bIns="0" rtlCol="0"/>
            <a:lstStyle/>
            <a:p>
              <a:endParaRPr/>
            </a:p>
          </p:txBody>
        </p:sp>
        <p:pic>
          <p:nvPicPr>
            <p:cNvPr id="4" name="object 4"/>
            <p:cNvPicPr/>
            <p:nvPr/>
          </p:nvPicPr>
          <p:blipFill>
            <a:blip r:embed="rId2"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625246" y="1669161"/>
            <a:ext cx="6919595" cy="2466340"/>
          </a:xfrm>
          <a:prstGeom prst="rect">
            <a:avLst/>
          </a:prstGeom>
        </p:spPr>
        <p:txBody>
          <a:bodyPr vert="horz" wrap="square" lIns="0" tIns="13335" rIns="0" bIns="0" rtlCol="0">
            <a:spAutoFit/>
          </a:bodyPr>
          <a:lstStyle/>
          <a:p>
            <a:pPr marL="12700" marR="5080">
              <a:lnSpc>
                <a:spcPct val="100000"/>
              </a:lnSpc>
              <a:spcBef>
                <a:spcPts val="105"/>
              </a:spcBef>
            </a:pPr>
            <a:r>
              <a:rPr sz="4000" b="0" dirty="0">
                <a:latin typeface="Arial"/>
                <a:cs typeface="Arial"/>
              </a:rPr>
              <a:t>HSA-Eligible Health Plans </a:t>
            </a:r>
            <a:r>
              <a:rPr sz="4000" b="0" spc="5" dirty="0">
                <a:latin typeface="Arial"/>
                <a:cs typeface="Arial"/>
              </a:rPr>
              <a:t> Embrace Changes </a:t>
            </a:r>
            <a:r>
              <a:rPr sz="4000" b="0" dirty="0">
                <a:latin typeface="Arial"/>
                <a:cs typeface="Arial"/>
              </a:rPr>
              <a:t>to Better </a:t>
            </a:r>
            <a:r>
              <a:rPr sz="4000" b="0" spc="5" dirty="0">
                <a:latin typeface="Arial"/>
                <a:cs typeface="Arial"/>
              </a:rPr>
              <a:t> </a:t>
            </a:r>
            <a:r>
              <a:rPr sz="4000" b="0" dirty="0">
                <a:latin typeface="Arial"/>
                <a:cs typeface="Arial"/>
              </a:rPr>
              <a:t>Serve</a:t>
            </a:r>
            <a:r>
              <a:rPr sz="4000" b="0" spc="-240" dirty="0">
                <a:latin typeface="Arial"/>
                <a:cs typeface="Arial"/>
              </a:rPr>
              <a:t> </a:t>
            </a:r>
            <a:r>
              <a:rPr sz="4000" b="0" spc="5" dirty="0">
                <a:latin typeface="Arial"/>
                <a:cs typeface="Arial"/>
              </a:rPr>
              <a:t>Americans</a:t>
            </a:r>
            <a:r>
              <a:rPr sz="4000" b="0" spc="-85" dirty="0">
                <a:latin typeface="Arial"/>
                <a:cs typeface="Arial"/>
              </a:rPr>
              <a:t> </a:t>
            </a:r>
            <a:r>
              <a:rPr sz="4000" b="0" dirty="0">
                <a:latin typeface="Arial"/>
                <a:cs typeface="Arial"/>
              </a:rPr>
              <a:t>With</a:t>
            </a:r>
            <a:r>
              <a:rPr sz="4000" b="0" spc="-10" dirty="0">
                <a:latin typeface="Arial"/>
                <a:cs typeface="Arial"/>
              </a:rPr>
              <a:t> </a:t>
            </a:r>
            <a:r>
              <a:rPr sz="4000" b="0" dirty="0">
                <a:latin typeface="Arial"/>
                <a:cs typeface="Arial"/>
              </a:rPr>
              <a:t>Chronic </a:t>
            </a:r>
            <a:r>
              <a:rPr sz="4000" b="0" spc="-1100" dirty="0">
                <a:latin typeface="Arial"/>
                <a:cs typeface="Arial"/>
              </a:rPr>
              <a:t> </a:t>
            </a:r>
            <a:r>
              <a:rPr sz="4000" b="0" dirty="0">
                <a:latin typeface="Arial"/>
                <a:cs typeface="Arial"/>
              </a:rPr>
              <a:t>Health</a:t>
            </a:r>
            <a:r>
              <a:rPr sz="4000" b="0" spc="-45" dirty="0">
                <a:latin typeface="Arial"/>
                <a:cs typeface="Arial"/>
              </a:rPr>
              <a:t> </a:t>
            </a:r>
            <a:r>
              <a:rPr sz="4000" b="0" dirty="0">
                <a:latin typeface="Arial"/>
                <a:cs typeface="Arial"/>
              </a:rPr>
              <a:t>Conditions</a:t>
            </a:r>
            <a:endParaRPr sz="4000">
              <a:latin typeface="Arial"/>
              <a:cs typeface="Arial"/>
            </a:endParaRPr>
          </a:p>
        </p:txBody>
      </p:sp>
      <p:sp>
        <p:nvSpPr>
          <p:cNvPr id="6" name="object 6"/>
          <p:cNvSpPr txBox="1"/>
          <p:nvPr/>
        </p:nvSpPr>
        <p:spPr>
          <a:xfrm>
            <a:off x="625246" y="4711775"/>
            <a:ext cx="2810510" cy="363561"/>
          </a:xfrm>
          <a:prstGeom prst="rect">
            <a:avLst/>
          </a:prstGeom>
        </p:spPr>
        <p:txBody>
          <a:bodyPr vert="horz" wrap="square" lIns="0" tIns="116205" rIns="0" bIns="0" rtlCol="0">
            <a:spAutoFit/>
          </a:bodyPr>
          <a:lstStyle/>
          <a:p>
            <a:pPr marL="12700">
              <a:lnSpc>
                <a:spcPct val="100000"/>
              </a:lnSpc>
              <a:spcBef>
                <a:spcPts val="915"/>
              </a:spcBef>
            </a:pPr>
            <a:r>
              <a:rPr lang="en-US" sz="1600" spc="-20" dirty="0">
                <a:solidFill>
                  <a:srgbClr val="57585B"/>
                </a:solidFill>
                <a:latin typeface="Arial"/>
                <a:cs typeface="Arial"/>
              </a:rPr>
              <a:t>April 7, 2022</a:t>
            </a:r>
            <a:endParaRPr sz="1600" dirty="0">
              <a:latin typeface="Arial"/>
              <a:cs typeface="Arial"/>
            </a:endParaRPr>
          </a:p>
        </p:txBody>
      </p:sp>
      <p:sp>
        <p:nvSpPr>
          <p:cNvPr id="7" name="object 7"/>
          <p:cNvSpPr txBox="1"/>
          <p:nvPr/>
        </p:nvSpPr>
        <p:spPr>
          <a:xfrm>
            <a:off x="11451081" y="6434429"/>
            <a:ext cx="110489"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AAAAAA"/>
                </a:solidFill>
                <a:latin typeface="Arial"/>
                <a:cs typeface="Arial"/>
              </a:rPr>
              <a:t>1</a:t>
            </a:r>
            <a:endParaRPr sz="1200">
              <a:latin typeface="Arial"/>
              <a:cs typeface="Arial"/>
            </a:endParaRPr>
          </a:p>
        </p:txBody>
      </p:sp>
      <p:pic>
        <p:nvPicPr>
          <p:cNvPr id="8" name="object 8"/>
          <p:cNvPicPr/>
          <p:nvPr/>
        </p:nvPicPr>
        <p:blipFill>
          <a:blip r:embed="rId3" cstate="print"/>
          <a:stretch>
            <a:fillRect/>
          </a:stretch>
        </p:blipFill>
        <p:spPr>
          <a:xfrm>
            <a:off x="10491216" y="1350263"/>
            <a:ext cx="1335024" cy="105156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23F711C3-A8C7-49E7-BB0B-3595167519F5}"/>
              </a:ext>
            </a:extLst>
          </p:cNvPr>
          <p:cNvSpPr>
            <a:spLocks noGrp="1"/>
          </p:cNvSpPr>
          <p:nvPr>
            <p:ph type="ctrTitle"/>
          </p:nvPr>
        </p:nvSpPr>
        <p:spPr/>
        <p:txBody>
          <a:bodyPr/>
          <a:lstStyle/>
          <a:p>
            <a:pPr>
              <a:spcBef>
                <a:spcPts val="0"/>
              </a:spcBef>
            </a:pPr>
            <a:r>
              <a:rPr lang="en-US" sz="2667" dirty="0">
                <a:solidFill>
                  <a:srgbClr val="FFFFFF"/>
                </a:solidFill>
                <a:ea typeface="Calibri" panose="020F0502020204030204" pitchFamily="34" charset="0"/>
              </a:rPr>
              <a:t>Expanding Access to Chronic Disease Prevention</a:t>
            </a:r>
            <a:endParaRPr lang="en-US" sz="2667" dirty="0">
              <a:ea typeface="Calibri" panose="020F0502020204030204" pitchFamily="34" charset="0"/>
            </a:endParaRPr>
          </a:p>
        </p:txBody>
      </p:sp>
      <p:sp>
        <p:nvSpPr>
          <p:cNvPr id="3" name="Subtitle 2">
            <a:extLst>
              <a:ext uri="{FF2B5EF4-FFF2-40B4-BE49-F238E27FC236}">
                <a16:creationId xmlns:a16="http://schemas.microsoft.com/office/drawing/2014/main" id="{40B7227F-89AC-4E04-BE53-E569E9D401C7}"/>
              </a:ext>
            </a:extLst>
          </p:cNvPr>
          <p:cNvSpPr>
            <a:spLocks noGrp="1"/>
          </p:cNvSpPr>
          <p:nvPr>
            <p:ph type="subTitle" idx="1"/>
          </p:nvPr>
        </p:nvSpPr>
        <p:spPr/>
        <p:txBody>
          <a:bodyPr rtlCol="0">
            <a:noAutofit/>
          </a:bodyPr>
          <a:lstStyle/>
          <a:p>
            <a:pPr fontAlgn="auto">
              <a:defRPr/>
            </a:pPr>
            <a:r>
              <a:rPr lang="en-US" b="1" dirty="0">
                <a:ea typeface="+mn-ea"/>
              </a:rPr>
              <a:t>Jackie Le Grand, Manager Health Policy</a:t>
            </a:r>
          </a:p>
        </p:txBody>
      </p:sp>
      <p:sp>
        <p:nvSpPr>
          <p:cNvPr id="7" name="Text Placeholder 6"/>
          <p:cNvSpPr>
            <a:spLocks noGrp="1"/>
          </p:cNvSpPr>
          <p:nvPr>
            <p:ph type="body" sz="quarter" idx="10"/>
          </p:nvPr>
        </p:nvSpPr>
        <p:spPr/>
        <p:txBody>
          <a:bodyPr/>
          <a:lstStyle/>
          <a:p>
            <a:r>
              <a:rPr lang="en-US" dirty="0"/>
              <a:t>April 7, 2022</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pPr defTabSz="586103" fontAlgn="base">
              <a:spcBef>
                <a:spcPct val="0"/>
              </a:spcBef>
              <a:spcAft>
                <a:spcPct val="0"/>
              </a:spcAft>
            </a:pPr>
            <a:fld id="{BFB6FC33-D603-49AE-B19D-B293BCCB8D69}" type="slidenum">
              <a:rPr lang="en-US" altLang="en-US">
                <a:solidFill>
                  <a:prstClr val="white"/>
                </a:solidFill>
                <a:latin typeface="Arial"/>
              </a:rPr>
              <a:pPr defTabSz="586103" fontAlgn="base">
                <a:spcBef>
                  <a:spcPct val="0"/>
                </a:spcBef>
                <a:spcAft>
                  <a:spcPct val="0"/>
                </a:spcAft>
              </a:pPr>
              <a:t>21</a:t>
            </a:fld>
            <a:endParaRPr lang="en-US" altLang="en-US">
              <a:solidFill>
                <a:prstClr val="white"/>
              </a:solidFill>
              <a:latin typeface="Arial"/>
            </a:endParaRPr>
          </a:p>
        </p:txBody>
      </p:sp>
      <p:sp>
        <p:nvSpPr>
          <p:cNvPr id="5" name="Content Placeholder 4"/>
          <p:cNvSpPr>
            <a:spLocks noGrp="1"/>
          </p:cNvSpPr>
          <p:nvPr>
            <p:ph idx="1"/>
          </p:nvPr>
        </p:nvSpPr>
        <p:spPr/>
        <p:txBody>
          <a:bodyPr/>
          <a:lstStyle/>
          <a:p>
            <a:pPr marL="0" indent="0">
              <a:lnSpc>
                <a:spcPct val="100000"/>
              </a:lnSpc>
              <a:spcBef>
                <a:spcPts val="0"/>
              </a:spcBef>
              <a:spcAft>
                <a:spcPts val="0"/>
              </a:spcAft>
              <a:buNone/>
            </a:pPr>
            <a:r>
              <a:rPr lang="en-US" sz="1600" dirty="0">
                <a:solidFill>
                  <a:srgbClr val="00081A"/>
                </a:solidFill>
              </a:rPr>
              <a:t>JDRF is the leading nonprofit fighting to find cures for T1D and improve the lives of those living with the disease today.</a:t>
            </a:r>
          </a:p>
          <a:p>
            <a:pPr marL="0" indent="0">
              <a:lnSpc>
                <a:spcPct val="100000"/>
              </a:lnSpc>
              <a:spcBef>
                <a:spcPts val="0"/>
              </a:spcBef>
              <a:spcAft>
                <a:spcPts val="0"/>
              </a:spcAft>
              <a:buNone/>
            </a:pPr>
            <a:endParaRPr lang="en-US" sz="1333" b="1" i="1" dirty="0">
              <a:solidFill>
                <a:srgbClr val="00081A"/>
              </a:solidFill>
            </a:endParaRPr>
          </a:p>
          <a:p>
            <a:pPr marL="0" indent="0">
              <a:lnSpc>
                <a:spcPct val="100000"/>
              </a:lnSpc>
              <a:spcBef>
                <a:spcPts val="0"/>
              </a:spcBef>
              <a:spcAft>
                <a:spcPts val="0"/>
              </a:spcAft>
              <a:buNone/>
            </a:pPr>
            <a:r>
              <a:rPr lang="en-US" sz="1600" dirty="0">
                <a:solidFill>
                  <a:srgbClr val="00081A"/>
                </a:solidFill>
              </a:rPr>
              <a:t>In fact, JDRF has played a role in nearly every major advance – drug, device, cell therapy – made in T1D</a:t>
            </a:r>
            <a:r>
              <a:rPr lang="he-IL" sz="1600" dirty="0">
                <a:solidFill>
                  <a:srgbClr val="00081A"/>
                </a:solidFill>
              </a:rPr>
              <a:t> </a:t>
            </a:r>
            <a:r>
              <a:rPr lang="en-US" sz="1600" dirty="0">
                <a:solidFill>
                  <a:srgbClr val="00081A"/>
                </a:solidFill>
              </a:rPr>
              <a:t>in the last 50 years.</a:t>
            </a:r>
          </a:p>
          <a:p>
            <a:pPr marL="0" indent="0">
              <a:lnSpc>
                <a:spcPct val="100000"/>
              </a:lnSpc>
              <a:spcBef>
                <a:spcPts val="0"/>
              </a:spcBef>
              <a:spcAft>
                <a:spcPts val="0"/>
              </a:spcAft>
              <a:buNone/>
            </a:pPr>
            <a:endParaRPr lang="en-US" sz="1333" dirty="0">
              <a:solidFill>
                <a:srgbClr val="00081A"/>
              </a:solidFill>
            </a:endParaRPr>
          </a:p>
          <a:p>
            <a:pPr marL="0" indent="0">
              <a:lnSpc>
                <a:spcPct val="100000"/>
              </a:lnSpc>
              <a:spcBef>
                <a:spcPts val="0"/>
              </a:spcBef>
              <a:spcAft>
                <a:spcPts val="0"/>
              </a:spcAft>
              <a:buNone/>
            </a:pPr>
            <a:r>
              <a:rPr lang="en-US" sz="1600" dirty="0">
                <a:solidFill>
                  <a:srgbClr val="00081A"/>
                </a:solidFill>
              </a:rPr>
              <a:t>We work with researchers, foundations, universities and consortia all over the world, funding research in 21 countries. </a:t>
            </a:r>
          </a:p>
          <a:p>
            <a:pPr marL="0" indent="0">
              <a:lnSpc>
                <a:spcPct val="100000"/>
              </a:lnSpc>
              <a:spcBef>
                <a:spcPts val="0"/>
              </a:spcBef>
              <a:spcAft>
                <a:spcPts val="0"/>
              </a:spcAft>
              <a:buNone/>
            </a:pPr>
            <a:endParaRPr lang="en-US" sz="1600" dirty="0">
              <a:solidFill>
                <a:srgbClr val="00081A"/>
              </a:solidFill>
            </a:endParaRPr>
          </a:p>
          <a:p>
            <a:pPr marL="0" indent="0">
              <a:lnSpc>
                <a:spcPct val="100000"/>
              </a:lnSpc>
              <a:spcBef>
                <a:spcPts val="0"/>
              </a:spcBef>
              <a:spcAft>
                <a:spcPts val="0"/>
              </a:spcAft>
              <a:buNone/>
            </a:pPr>
            <a:r>
              <a:rPr lang="en-US" sz="1600" dirty="0">
                <a:solidFill>
                  <a:srgbClr val="00081A"/>
                </a:solidFill>
              </a:rPr>
              <a:t>We also invest, via the JDRF T1D Fund, in commercial projects showing promise of positively impacting the T1D community.</a:t>
            </a:r>
          </a:p>
        </p:txBody>
      </p:sp>
      <p:sp>
        <p:nvSpPr>
          <p:cNvPr id="7" name="Title 6"/>
          <p:cNvSpPr>
            <a:spLocks noGrp="1"/>
          </p:cNvSpPr>
          <p:nvPr>
            <p:ph type="title"/>
          </p:nvPr>
        </p:nvSpPr>
        <p:spPr/>
        <p:txBody>
          <a:bodyPr/>
          <a:lstStyle/>
          <a:p>
            <a:r>
              <a:rPr lang="en-US" dirty="0"/>
              <a:t>About JDRF</a:t>
            </a:r>
          </a:p>
        </p:txBody>
      </p:sp>
      <p:sp>
        <p:nvSpPr>
          <p:cNvPr id="6" name="Content Placeholder 5">
            <a:extLst>
              <a:ext uri="{FF2B5EF4-FFF2-40B4-BE49-F238E27FC236}">
                <a16:creationId xmlns:a16="http://schemas.microsoft.com/office/drawing/2014/main" id="{88CD09DC-7F6C-4B65-948B-A1FED6BFEC1D}"/>
              </a:ext>
            </a:extLst>
          </p:cNvPr>
          <p:cNvSpPr>
            <a:spLocks noGrp="1"/>
          </p:cNvSpPr>
          <p:nvPr>
            <p:ph sz="quarter" idx="13"/>
          </p:nvPr>
        </p:nvSpPr>
        <p:spPr/>
        <p:txBody>
          <a:bodyPr/>
          <a:lstStyle/>
          <a:p>
            <a:endParaRPr lang="en-US" dirty="0"/>
          </a:p>
        </p:txBody>
      </p:sp>
      <p:sp>
        <p:nvSpPr>
          <p:cNvPr id="9" name="Rectangle 5"/>
          <p:cNvSpPr>
            <a:spLocks noChangeArrowheads="1"/>
          </p:cNvSpPr>
          <p:nvPr/>
        </p:nvSpPr>
        <p:spPr bwMode="auto">
          <a:xfrm>
            <a:off x="3166534" y="3479112"/>
            <a:ext cx="7103533"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586103" fontAlgn="base">
              <a:spcBef>
                <a:spcPct val="0"/>
              </a:spcBef>
              <a:spcAft>
                <a:spcPct val="0"/>
              </a:spcAft>
            </a:pPr>
            <a:endParaRPr lang="en-US" sz="2400">
              <a:solidFill>
                <a:srgbClr val="0055FF"/>
              </a:solidFill>
              <a:latin typeface="Arial" panose="020B0604020202020204" pitchFamily="34" charset="0"/>
            </a:endParaRPr>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88108" y="1600205"/>
            <a:ext cx="3958157" cy="3445825"/>
          </a:xfrm>
          <a:prstGeom prst="rect">
            <a:avLst/>
          </a:prstGeom>
        </p:spPr>
      </p:pic>
    </p:spTree>
    <p:extLst>
      <p:ext uri="{BB962C8B-B14F-4D97-AF65-F5344CB8AC3E}">
        <p14:creationId xmlns:p14="http://schemas.microsoft.com/office/powerpoint/2010/main" val="3355844452"/>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FC7BC-2090-4B77-9834-FA55D68CC789}"/>
              </a:ext>
            </a:extLst>
          </p:cNvPr>
          <p:cNvSpPr>
            <a:spLocks noGrp="1"/>
          </p:cNvSpPr>
          <p:nvPr>
            <p:ph type="title"/>
          </p:nvPr>
        </p:nvSpPr>
        <p:spPr/>
        <p:txBody>
          <a:bodyPr/>
          <a:lstStyle/>
          <a:p>
            <a:r>
              <a:rPr lang="en-US" dirty="0"/>
              <a:t>Preventing Complications in Diabetes</a:t>
            </a:r>
          </a:p>
        </p:txBody>
      </p:sp>
      <p:sp>
        <p:nvSpPr>
          <p:cNvPr id="3" name="Content Placeholder 2">
            <a:extLst>
              <a:ext uri="{FF2B5EF4-FFF2-40B4-BE49-F238E27FC236}">
                <a16:creationId xmlns:a16="http://schemas.microsoft.com/office/drawing/2014/main" id="{27700C67-156B-4ED0-8EB3-3282DB7CECB1}"/>
              </a:ext>
            </a:extLst>
          </p:cNvPr>
          <p:cNvSpPr>
            <a:spLocks noGrp="1"/>
          </p:cNvSpPr>
          <p:nvPr>
            <p:ph idx="1"/>
          </p:nvPr>
        </p:nvSpPr>
        <p:spPr/>
        <p:txBody>
          <a:bodyPr/>
          <a:lstStyle/>
          <a:p>
            <a:r>
              <a:rPr lang="en-US" sz="1600" dirty="0"/>
              <a:t>In Type 1 diabetes, the body no longer makes insulin, so it must be replaced. In Type 2 diabetes, the body doesn’t use insulin correctly, so lifestyle modifications, oral and injectable drugs and insulin are used as a treatment. About 1.6 million Americans have T1D, about 34 million have T2D.</a:t>
            </a:r>
          </a:p>
          <a:p>
            <a:r>
              <a:rPr lang="en-US" sz="1600" dirty="0"/>
              <a:t>People with T1D will die without insulin. Many people use 3-4 vials per month, which can cost more than $1000 pre-deductible. Insulin must be injected, so syringes, pen needles or insulin pumps must be used as well. Monitoring of blood glucose is also vital to preventing short and long term complications.</a:t>
            </a:r>
          </a:p>
          <a:p>
            <a:r>
              <a:rPr lang="en-US" sz="1600" dirty="0"/>
              <a:t>One in four people at one clinic reported rationing insulin due to cost.</a:t>
            </a:r>
          </a:p>
          <a:p>
            <a:r>
              <a:rPr lang="en-US" sz="1600" dirty="0"/>
              <a:t>IRS notice made it clear that insulin and other glucose lowering agents, glucometers, retinopathy screening and hemoglobin A1c tests are preventive care for people with diabetes and can be exempt from the deductible.</a:t>
            </a:r>
          </a:p>
          <a:p>
            <a:r>
              <a:rPr lang="en-US" sz="1600" dirty="0"/>
              <a:t>Covering these items as preventive will save money in the long term. Short term complications are costly:</a:t>
            </a:r>
          </a:p>
          <a:p>
            <a:pPr lvl="2"/>
            <a:r>
              <a:rPr lang="en-US" sz="1400"/>
              <a:t>Average cost </a:t>
            </a:r>
            <a:r>
              <a:rPr lang="en-US" sz="1400" dirty="0"/>
              <a:t>for an Emergency Department visit for hypoglycemia is $1,387 and a hospitalization costs $17,654</a:t>
            </a:r>
            <a:endParaRPr lang="en-US" sz="1400" baseline="30000" dirty="0"/>
          </a:p>
          <a:p>
            <a:pPr lvl="2"/>
            <a:r>
              <a:rPr lang="en-US" sz="1400" dirty="0"/>
              <a:t>Average cost for a DKA admission at a children’s hospital was $7,142</a:t>
            </a:r>
            <a:endParaRPr lang="en-US" sz="1400" baseline="30000" dirty="0"/>
          </a:p>
          <a:p>
            <a:pPr lvl="1"/>
            <a:endParaRPr lang="en-US" baseline="30000" dirty="0"/>
          </a:p>
          <a:p>
            <a:endParaRPr lang="en-US" dirty="0"/>
          </a:p>
        </p:txBody>
      </p:sp>
      <p:sp>
        <p:nvSpPr>
          <p:cNvPr id="4" name="Slide Number Placeholder 3">
            <a:extLst>
              <a:ext uri="{FF2B5EF4-FFF2-40B4-BE49-F238E27FC236}">
                <a16:creationId xmlns:a16="http://schemas.microsoft.com/office/drawing/2014/main" id="{825FBA4B-BABC-4986-AEE1-EEE81E0976C3}"/>
              </a:ext>
            </a:extLst>
          </p:cNvPr>
          <p:cNvSpPr>
            <a:spLocks noGrp="1"/>
          </p:cNvSpPr>
          <p:nvPr>
            <p:ph type="sldNum" sz="quarter" idx="12"/>
          </p:nvPr>
        </p:nvSpPr>
        <p:spPr/>
        <p:txBody>
          <a:bodyPr/>
          <a:lstStyle/>
          <a:p>
            <a:pPr defTabSz="586103" fontAlgn="base">
              <a:spcBef>
                <a:spcPct val="0"/>
              </a:spcBef>
              <a:spcAft>
                <a:spcPct val="0"/>
              </a:spcAft>
            </a:pPr>
            <a:fld id="{BFB6FC33-D603-49AE-B19D-B293BCCB8D69}" type="slidenum">
              <a:rPr lang="en-US" altLang="en-US">
                <a:solidFill>
                  <a:srgbClr val="010101">
                    <a:lumMod val="50000"/>
                    <a:lumOff val="50000"/>
                  </a:srgbClr>
                </a:solidFill>
                <a:latin typeface="Arial"/>
              </a:rPr>
              <a:pPr defTabSz="586103" fontAlgn="base">
                <a:spcBef>
                  <a:spcPct val="0"/>
                </a:spcBef>
                <a:spcAft>
                  <a:spcPct val="0"/>
                </a:spcAft>
              </a:pPr>
              <a:t>22</a:t>
            </a:fld>
            <a:endParaRPr lang="en-US" altLang="en-US">
              <a:solidFill>
                <a:srgbClr val="010101">
                  <a:lumMod val="50000"/>
                  <a:lumOff val="50000"/>
                </a:srgbClr>
              </a:solidFill>
              <a:latin typeface="Arial"/>
            </a:endParaRPr>
          </a:p>
        </p:txBody>
      </p:sp>
    </p:spTree>
    <p:extLst>
      <p:ext uri="{BB962C8B-B14F-4D97-AF65-F5344CB8AC3E}">
        <p14:creationId xmlns:p14="http://schemas.microsoft.com/office/powerpoint/2010/main" val="121284175"/>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15877-981F-4A86-A9D4-F3F39B8C6934}"/>
              </a:ext>
            </a:extLst>
          </p:cNvPr>
          <p:cNvSpPr>
            <a:spLocks noGrp="1"/>
          </p:cNvSpPr>
          <p:nvPr>
            <p:ph type="title"/>
          </p:nvPr>
        </p:nvSpPr>
        <p:spPr/>
        <p:txBody>
          <a:bodyPr/>
          <a:lstStyle/>
          <a:p>
            <a:r>
              <a:rPr lang="en-US" dirty="0"/>
              <a:t>Looking Ahead</a:t>
            </a:r>
          </a:p>
        </p:txBody>
      </p:sp>
      <p:sp>
        <p:nvSpPr>
          <p:cNvPr id="3" name="Content Placeholder 2">
            <a:extLst>
              <a:ext uri="{FF2B5EF4-FFF2-40B4-BE49-F238E27FC236}">
                <a16:creationId xmlns:a16="http://schemas.microsoft.com/office/drawing/2014/main" id="{B81BEE10-6815-46FD-BEBF-F474EADAC11F}"/>
              </a:ext>
            </a:extLst>
          </p:cNvPr>
          <p:cNvSpPr>
            <a:spLocks noGrp="1"/>
          </p:cNvSpPr>
          <p:nvPr>
            <p:ph idx="1"/>
          </p:nvPr>
        </p:nvSpPr>
        <p:spPr/>
        <p:txBody>
          <a:bodyPr/>
          <a:lstStyle/>
          <a:p>
            <a:r>
              <a:rPr lang="en-US" sz="1867" dirty="0"/>
              <a:t>As we saw in the survey, many health plans are implementing this guidance</a:t>
            </a:r>
          </a:p>
          <a:p>
            <a:r>
              <a:rPr lang="en-US" sz="1867" dirty="0"/>
              <a:t>Reducing out-of-pocket costs can help people with diabetes stay healthy</a:t>
            </a:r>
          </a:p>
          <a:p>
            <a:r>
              <a:rPr lang="en-US" sz="1867" dirty="0"/>
              <a:t>We’d like to see more guidance around glucometers and insulin delivery methods.</a:t>
            </a:r>
          </a:p>
          <a:p>
            <a:pPr lvl="1"/>
            <a:r>
              <a:rPr lang="en-US" sz="1867" dirty="0"/>
              <a:t>Continuous glucose monitoring improves outcomes</a:t>
            </a:r>
          </a:p>
          <a:p>
            <a:pPr lvl="1"/>
            <a:r>
              <a:rPr lang="en-US" sz="1867" dirty="0"/>
              <a:t>No guidance on syringes, pen needles or insulin pumps/supplies</a:t>
            </a:r>
          </a:p>
          <a:p>
            <a:pPr lvl="1"/>
            <a:r>
              <a:rPr lang="en-US" sz="1867" dirty="0"/>
              <a:t>Glucagon, an insulin antagonist</a:t>
            </a:r>
          </a:p>
          <a:p>
            <a:pPr lvl="1"/>
            <a:r>
              <a:rPr lang="en-US" sz="1867" dirty="0"/>
              <a:t>Future breakthroughs</a:t>
            </a:r>
          </a:p>
        </p:txBody>
      </p:sp>
      <p:sp>
        <p:nvSpPr>
          <p:cNvPr id="4" name="Slide Number Placeholder 3">
            <a:extLst>
              <a:ext uri="{FF2B5EF4-FFF2-40B4-BE49-F238E27FC236}">
                <a16:creationId xmlns:a16="http://schemas.microsoft.com/office/drawing/2014/main" id="{467D1D7B-8173-4A3C-8EF4-44A24AA57D97}"/>
              </a:ext>
            </a:extLst>
          </p:cNvPr>
          <p:cNvSpPr>
            <a:spLocks noGrp="1"/>
          </p:cNvSpPr>
          <p:nvPr>
            <p:ph type="sldNum" sz="quarter" idx="12"/>
          </p:nvPr>
        </p:nvSpPr>
        <p:spPr/>
        <p:txBody>
          <a:bodyPr/>
          <a:lstStyle/>
          <a:p>
            <a:pPr defTabSz="586103" fontAlgn="base">
              <a:spcBef>
                <a:spcPct val="0"/>
              </a:spcBef>
              <a:spcAft>
                <a:spcPct val="0"/>
              </a:spcAft>
            </a:pPr>
            <a:fld id="{BFB6FC33-D603-49AE-B19D-B293BCCB8D69}" type="slidenum">
              <a:rPr lang="en-US" altLang="en-US">
                <a:solidFill>
                  <a:srgbClr val="010101">
                    <a:lumMod val="50000"/>
                    <a:lumOff val="50000"/>
                  </a:srgbClr>
                </a:solidFill>
                <a:latin typeface="Arial"/>
              </a:rPr>
              <a:pPr defTabSz="586103" fontAlgn="base">
                <a:spcBef>
                  <a:spcPct val="0"/>
                </a:spcBef>
                <a:spcAft>
                  <a:spcPct val="0"/>
                </a:spcAft>
              </a:pPr>
              <a:t>23</a:t>
            </a:fld>
            <a:endParaRPr lang="en-US" altLang="en-US">
              <a:solidFill>
                <a:srgbClr val="010101">
                  <a:lumMod val="50000"/>
                  <a:lumOff val="50000"/>
                </a:srgbClr>
              </a:solidFill>
              <a:latin typeface="Arial"/>
            </a:endParaRPr>
          </a:p>
        </p:txBody>
      </p:sp>
    </p:spTree>
    <p:extLst>
      <p:ext uri="{BB962C8B-B14F-4D97-AF65-F5344CB8AC3E}">
        <p14:creationId xmlns:p14="http://schemas.microsoft.com/office/powerpoint/2010/main" val="4267571380"/>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21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1" name="Straight Connector 10">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577410A-DA31-46BC-97C8-6D57F9943C64}"/>
              </a:ext>
            </a:extLst>
          </p:cNvPr>
          <p:cNvSpPr>
            <a:spLocks noGrp="1"/>
          </p:cNvSpPr>
          <p:nvPr>
            <p:ph type="ctrTitle"/>
          </p:nvPr>
        </p:nvSpPr>
        <p:spPr>
          <a:xfrm>
            <a:off x="307319" y="1356804"/>
            <a:ext cx="6052457" cy="4307148"/>
          </a:xfrm>
        </p:spPr>
        <p:txBody>
          <a:bodyPr anchor="ctr">
            <a:normAutofit/>
          </a:bodyPr>
          <a:lstStyle/>
          <a:p>
            <a:pPr algn="ctr"/>
            <a:r>
              <a:rPr lang="en-US" sz="3200" b="1" dirty="0">
                <a:solidFill>
                  <a:schemeClr val="accent2">
                    <a:lumMod val="75000"/>
                  </a:schemeClr>
                </a:solidFill>
                <a:latin typeface="Arial" panose="020B0604020202020204" pitchFamily="34" charset="0"/>
                <a:cs typeface="Arial" panose="020B0604020202020204" pitchFamily="34" charset="0"/>
              </a:rPr>
              <a:t>THANK YOU</a:t>
            </a:r>
            <a:br>
              <a:rPr lang="en-US" sz="3200" b="1" dirty="0">
                <a:solidFill>
                  <a:schemeClr val="accent2">
                    <a:lumMod val="75000"/>
                  </a:schemeClr>
                </a:solidFill>
                <a:latin typeface="Arial" panose="020B0604020202020204" pitchFamily="34" charset="0"/>
                <a:cs typeface="Arial" panose="020B0604020202020204" pitchFamily="34" charset="0"/>
              </a:rPr>
            </a:br>
            <a:br>
              <a:rPr lang="en-US" sz="3200" b="1" dirty="0">
                <a:solidFill>
                  <a:schemeClr val="accent2">
                    <a:lumMod val="75000"/>
                  </a:schemeClr>
                </a:solidFill>
                <a:latin typeface="Arial" panose="020B0604020202020204" pitchFamily="34" charset="0"/>
                <a:cs typeface="Arial" panose="020B0604020202020204" pitchFamily="34" charset="0"/>
              </a:rPr>
            </a:br>
            <a:r>
              <a:rPr lang="en-US" sz="1600" b="1" dirty="0">
                <a:solidFill>
                  <a:schemeClr val="accent2">
                    <a:lumMod val="75000"/>
                  </a:schemeClr>
                </a:solidFill>
                <a:latin typeface="Arial" panose="020B0604020202020204" pitchFamily="34" charset="0"/>
                <a:cs typeface="Arial" panose="020B0604020202020204" pitchFamily="34" charset="0"/>
              </a:rPr>
              <a:t>For more information on the Smarter Health Care Coalition, please visit </a:t>
            </a:r>
            <a:r>
              <a:rPr lang="en-US" sz="1600" b="1" u="sng" dirty="0">
                <a:solidFill>
                  <a:schemeClr val="accent2">
                    <a:lumMod val="75000"/>
                  </a:schemeClr>
                </a:solidFill>
                <a:latin typeface="Arial" panose="020B0604020202020204" pitchFamily="34" charset="0"/>
                <a:cs typeface="Arial" panose="020B0604020202020204" pitchFamily="34" charset="0"/>
              </a:rPr>
              <a:t>smarterhc.org</a:t>
            </a:r>
            <a:endParaRPr lang="en-US" u="sng"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19" name="Freeform: Shape 18">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descr="A picture containing text&#10;&#10;Description automatically generated">
            <a:extLst>
              <a:ext uri="{FF2B5EF4-FFF2-40B4-BE49-F238E27FC236}">
                <a16:creationId xmlns:a16="http://schemas.microsoft.com/office/drawing/2014/main" id="{C0B84364-F7ED-4984-9A4B-2B6CC19C4D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9191" y="1356804"/>
            <a:ext cx="2642941" cy="2079471"/>
          </a:xfrm>
          <a:prstGeom prst="rect">
            <a:avLst/>
          </a:prstGeom>
        </p:spPr>
      </p:pic>
      <p:sp>
        <p:nvSpPr>
          <p:cNvPr id="22" name="TextBox 21">
            <a:extLst>
              <a:ext uri="{FF2B5EF4-FFF2-40B4-BE49-F238E27FC236}">
                <a16:creationId xmlns:a16="http://schemas.microsoft.com/office/drawing/2014/main" id="{D440305B-0CCB-4A26-98C3-B5F27730C5AD}"/>
              </a:ext>
            </a:extLst>
          </p:cNvPr>
          <p:cNvSpPr txBox="1"/>
          <p:nvPr/>
        </p:nvSpPr>
        <p:spPr>
          <a:xfrm>
            <a:off x="8683438" y="3681411"/>
            <a:ext cx="2541058" cy="307777"/>
          </a:xfrm>
          <a:prstGeom prst="rect">
            <a:avLst/>
          </a:prstGeom>
          <a:noFill/>
        </p:spPr>
        <p:txBody>
          <a:bodyPr wrap="square" rtlCol="0">
            <a:spAutoFit/>
          </a:bodyPr>
          <a:lstStyle/>
          <a:p>
            <a:pPr algn="ctr"/>
            <a:r>
              <a:rPr lang="en-US" sz="1400" i="1" dirty="0">
                <a:solidFill>
                  <a:schemeClr val="bg1"/>
                </a:solidFill>
                <a:latin typeface="Arial" panose="020B0604020202020204" pitchFamily="34" charset="0"/>
                <a:cs typeface="Arial" panose="020B0604020202020204" pitchFamily="34" charset="0"/>
              </a:rPr>
              <a:t>In Partnership With</a:t>
            </a:r>
          </a:p>
        </p:txBody>
      </p:sp>
      <p:pic>
        <p:nvPicPr>
          <p:cNvPr id="24" name="Picture 23">
            <a:extLst>
              <a:ext uri="{FF2B5EF4-FFF2-40B4-BE49-F238E27FC236}">
                <a16:creationId xmlns:a16="http://schemas.microsoft.com/office/drawing/2014/main" id="{D92265F1-2FB0-4F69-AE1A-D48B7F3F2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7454" y="4148570"/>
            <a:ext cx="4025077" cy="459529"/>
          </a:xfrm>
          <a:prstGeom prst="rect">
            <a:avLst/>
          </a:prstGeom>
        </p:spPr>
      </p:pic>
    </p:spTree>
    <p:extLst>
      <p:ext uri="{BB962C8B-B14F-4D97-AF65-F5344CB8AC3E}">
        <p14:creationId xmlns:p14="http://schemas.microsoft.com/office/powerpoint/2010/main" val="1495592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5591" y="1435608"/>
            <a:ext cx="11091545" cy="0"/>
          </a:xfrm>
          <a:custGeom>
            <a:avLst/>
            <a:gdLst/>
            <a:ahLst/>
            <a:cxnLst/>
            <a:rect l="l" t="t" r="r" b="b"/>
            <a:pathLst>
              <a:path w="11091545">
                <a:moveTo>
                  <a:pt x="0" y="0"/>
                </a:moveTo>
                <a:lnTo>
                  <a:pt x="11091544" y="0"/>
                </a:lnTo>
              </a:path>
            </a:pathLst>
          </a:custGeom>
          <a:ln w="6350">
            <a:solidFill>
              <a:srgbClr val="97C1A4"/>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62230" rIns="0" bIns="0" rtlCol="0">
            <a:spAutoFit/>
          </a:bodyPr>
          <a:lstStyle/>
          <a:p>
            <a:pPr marL="12700" marR="5080">
              <a:lnSpc>
                <a:spcPts val="3020"/>
              </a:lnSpc>
              <a:spcBef>
                <a:spcPts val="490"/>
              </a:spcBef>
            </a:pPr>
            <a:r>
              <a:rPr spc="-10" dirty="0"/>
              <a:t>Employers</a:t>
            </a:r>
            <a:r>
              <a:rPr spc="55" dirty="0"/>
              <a:t> </a:t>
            </a:r>
            <a:r>
              <a:rPr spc="-5" dirty="0"/>
              <a:t>and</a:t>
            </a:r>
            <a:r>
              <a:rPr dirty="0"/>
              <a:t> Health Insurance</a:t>
            </a:r>
            <a:r>
              <a:rPr spc="-10" dirty="0"/>
              <a:t> </a:t>
            </a:r>
            <a:r>
              <a:rPr spc="-5" dirty="0"/>
              <a:t>Providers</a:t>
            </a:r>
            <a:r>
              <a:rPr spc="-105" dirty="0"/>
              <a:t> </a:t>
            </a:r>
            <a:r>
              <a:rPr spc="-10" dirty="0"/>
              <a:t>Addressing</a:t>
            </a:r>
            <a:r>
              <a:rPr spc="70" dirty="0"/>
              <a:t> </a:t>
            </a:r>
            <a:r>
              <a:rPr spc="-5" dirty="0"/>
              <a:t>Chronic </a:t>
            </a:r>
            <a:r>
              <a:rPr spc="-765" dirty="0"/>
              <a:t> </a:t>
            </a:r>
            <a:r>
              <a:rPr spc="-5" dirty="0"/>
              <a:t>Conditions </a:t>
            </a:r>
            <a:r>
              <a:rPr spc="10" dirty="0"/>
              <a:t>in</a:t>
            </a:r>
            <a:r>
              <a:rPr spc="-125" dirty="0"/>
              <a:t> </a:t>
            </a:r>
            <a:r>
              <a:rPr spc="-10" dirty="0"/>
              <a:t>America</a:t>
            </a:r>
          </a:p>
        </p:txBody>
      </p:sp>
      <p:sp>
        <p:nvSpPr>
          <p:cNvPr id="4" name="object 4"/>
          <p:cNvSpPr txBox="1"/>
          <p:nvPr/>
        </p:nvSpPr>
        <p:spPr>
          <a:xfrm>
            <a:off x="625246" y="1749374"/>
            <a:ext cx="10755630" cy="2200275"/>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57585B"/>
                </a:solidFill>
                <a:latin typeface="Arial"/>
                <a:cs typeface="Arial"/>
              </a:rPr>
              <a:t>More</a:t>
            </a:r>
            <a:r>
              <a:rPr sz="1800" spc="35" dirty="0">
                <a:solidFill>
                  <a:srgbClr val="57585B"/>
                </a:solidFill>
                <a:latin typeface="Arial"/>
                <a:cs typeface="Arial"/>
              </a:rPr>
              <a:t> </a:t>
            </a:r>
            <a:r>
              <a:rPr sz="1800" dirty="0">
                <a:solidFill>
                  <a:srgbClr val="57585B"/>
                </a:solidFill>
                <a:latin typeface="Arial"/>
                <a:cs typeface="Arial"/>
              </a:rPr>
              <a:t>than</a:t>
            </a:r>
            <a:r>
              <a:rPr sz="1800" spc="-35" dirty="0">
                <a:solidFill>
                  <a:srgbClr val="57585B"/>
                </a:solidFill>
                <a:latin typeface="Arial"/>
                <a:cs typeface="Arial"/>
              </a:rPr>
              <a:t> </a:t>
            </a:r>
            <a:r>
              <a:rPr sz="1800" dirty="0">
                <a:solidFill>
                  <a:srgbClr val="57585B"/>
                </a:solidFill>
                <a:latin typeface="Arial"/>
                <a:cs typeface="Arial"/>
              </a:rPr>
              <a:t>32</a:t>
            </a:r>
            <a:r>
              <a:rPr sz="1800" spc="10" dirty="0">
                <a:solidFill>
                  <a:srgbClr val="57585B"/>
                </a:solidFill>
                <a:latin typeface="Arial"/>
                <a:cs typeface="Arial"/>
              </a:rPr>
              <a:t> </a:t>
            </a:r>
            <a:r>
              <a:rPr sz="1800" spc="5" dirty="0">
                <a:solidFill>
                  <a:srgbClr val="57585B"/>
                </a:solidFill>
                <a:latin typeface="Arial"/>
                <a:cs typeface="Arial"/>
              </a:rPr>
              <a:t>million</a:t>
            </a:r>
            <a:r>
              <a:rPr sz="1800" spc="-160" dirty="0">
                <a:solidFill>
                  <a:srgbClr val="57585B"/>
                </a:solidFill>
                <a:latin typeface="Arial"/>
                <a:cs typeface="Arial"/>
              </a:rPr>
              <a:t> </a:t>
            </a:r>
            <a:r>
              <a:rPr sz="1800" dirty="0">
                <a:solidFill>
                  <a:srgbClr val="57585B"/>
                </a:solidFill>
                <a:latin typeface="Arial"/>
                <a:cs typeface="Arial"/>
              </a:rPr>
              <a:t>Americans</a:t>
            </a:r>
            <a:r>
              <a:rPr sz="1800" spc="-50" dirty="0">
                <a:solidFill>
                  <a:srgbClr val="57585B"/>
                </a:solidFill>
                <a:latin typeface="Arial"/>
                <a:cs typeface="Arial"/>
              </a:rPr>
              <a:t> </a:t>
            </a:r>
            <a:r>
              <a:rPr sz="1800" spc="-5" dirty="0">
                <a:solidFill>
                  <a:srgbClr val="57585B"/>
                </a:solidFill>
                <a:latin typeface="Arial"/>
                <a:cs typeface="Arial"/>
              </a:rPr>
              <a:t>have</a:t>
            </a:r>
            <a:r>
              <a:rPr sz="1800" spc="-10" dirty="0">
                <a:solidFill>
                  <a:srgbClr val="57585B"/>
                </a:solidFill>
                <a:latin typeface="Arial"/>
                <a:cs typeface="Arial"/>
              </a:rPr>
              <a:t> </a:t>
            </a:r>
            <a:r>
              <a:rPr sz="1800" dirty="0">
                <a:solidFill>
                  <a:srgbClr val="57585B"/>
                </a:solidFill>
                <a:latin typeface="Arial"/>
                <a:cs typeface="Arial"/>
              </a:rPr>
              <a:t>employer-provided</a:t>
            </a:r>
            <a:r>
              <a:rPr sz="1800" spc="-55" dirty="0">
                <a:solidFill>
                  <a:srgbClr val="57585B"/>
                </a:solidFill>
                <a:latin typeface="Arial"/>
                <a:cs typeface="Arial"/>
              </a:rPr>
              <a:t> </a:t>
            </a:r>
            <a:r>
              <a:rPr sz="1800" spc="-5" dirty="0">
                <a:solidFill>
                  <a:srgbClr val="57585B"/>
                </a:solidFill>
                <a:latin typeface="Arial"/>
                <a:cs typeface="Arial"/>
              </a:rPr>
              <a:t>coverage</a:t>
            </a:r>
            <a:r>
              <a:rPr sz="1800" spc="-35" dirty="0">
                <a:solidFill>
                  <a:srgbClr val="57585B"/>
                </a:solidFill>
                <a:latin typeface="Arial"/>
                <a:cs typeface="Arial"/>
              </a:rPr>
              <a:t> </a:t>
            </a:r>
            <a:r>
              <a:rPr sz="1800" dirty="0">
                <a:solidFill>
                  <a:srgbClr val="57585B"/>
                </a:solidFill>
                <a:latin typeface="Arial"/>
                <a:cs typeface="Arial"/>
              </a:rPr>
              <a:t>that,</a:t>
            </a:r>
            <a:r>
              <a:rPr sz="1800" spc="-10" dirty="0">
                <a:solidFill>
                  <a:srgbClr val="57585B"/>
                </a:solidFill>
                <a:latin typeface="Arial"/>
                <a:cs typeface="Arial"/>
              </a:rPr>
              <a:t> when</a:t>
            </a:r>
            <a:r>
              <a:rPr sz="1800" spc="15" dirty="0">
                <a:solidFill>
                  <a:srgbClr val="57585B"/>
                </a:solidFill>
                <a:latin typeface="Arial"/>
                <a:cs typeface="Arial"/>
              </a:rPr>
              <a:t> </a:t>
            </a:r>
            <a:r>
              <a:rPr sz="1800" dirty="0">
                <a:solidFill>
                  <a:srgbClr val="57585B"/>
                </a:solidFill>
                <a:latin typeface="Arial"/>
                <a:cs typeface="Arial"/>
              </a:rPr>
              <a:t>combined</a:t>
            </a:r>
            <a:r>
              <a:rPr sz="1800" spc="-85" dirty="0">
                <a:solidFill>
                  <a:srgbClr val="57585B"/>
                </a:solidFill>
                <a:latin typeface="Arial"/>
                <a:cs typeface="Arial"/>
              </a:rPr>
              <a:t> </a:t>
            </a:r>
            <a:r>
              <a:rPr sz="1800" spc="-10" dirty="0">
                <a:solidFill>
                  <a:srgbClr val="57585B"/>
                </a:solidFill>
                <a:latin typeface="Arial"/>
                <a:cs typeface="Arial"/>
              </a:rPr>
              <a:t>with</a:t>
            </a:r>
            <a:r>
              <a:rPr sz="1800" spc="45" dirty="0">
                <a:solidFill>
                  <a:srgbClr val="57585B"/>
                </a:solidFill>
                <a:latin typeface="Arial"/>
                <a:cs typeface="Arial"/>
              </a:rPr>
              <a:t> </a:t>
            </a:r>
            <a:r>
              <a:rPr sz="1800" dirty="0">
                <a:solidFill>
                  <a:srgbClr val="57585B"/>
                </a:solidFill>
                <a:latin typeface="Arial"/>
                <a:cs typeface="Arial"/>
              </a:rPr>
              <a:t>a</a:t>
            </a:r>
            <a:r>
              <a:rPr sz="1800" spc="-10" dirty="0">
                <a:solidFill>
                  <a:srgbClr val="57585B"/>
                </a:solidFill>
                <a:latin typeface="Arial"/>
                <a:cs typeface="Arial"/>
              </a:rPr>
              <a:t> </a:t>
            </a:r>
            <a:r>
              <a:rPr sz="1800" dirty="0">
                <a:solidFill>
                  <a:srgbClr val="57585B"/>
                </a:solidFill>
                <a:latin typeface="Arial"/>
                <a:cs typeface="Arial"/>
              </a:rPr>
              <a:t>health</a:t>
            </a:r>
            <a:endParaRPr sz="1800">
              <a:latin typeface="Arial"/>
              <a:cs typeface="Arial"/>
            </a:endParaRPr>
          </a:p>
          <a:p>
            <a:pPr marL="12700">
              <a:lnSpc>
                <a:spcPct val="100000"/>
              </a:lnSpc>
              <a:spcBef>
                <a:spcPts val="5"/>
              </a:spcBef>
            </a:pPr>
            <a:r>
              <a:rPr sz="1800" dirty="0">
                <a:solidFill>
                  <a:srgbClr val="57585B"/>
                </a:solidFill>
                <a:latin typeface="Arial"/>
                <a:cs typeface="Arial"/>
              </a:rPr>
              <a:t>savings</a:t>
            </a:r>
            <a:r>
              <a:rPr sz="1800" spc="-30" dirty="0">
                <a:solidFill>
                  <a:srgbClr val="57585B"/>
                </a:solidFill>
                <a:latin typeface="Arial"/>
                <a:cs typeface="Arial"/>
              </a:rPr>
              <a:t> </a:t>
            </a:r>
            <a:r>
              <a:rPr sz="1800" spc="5" dirty="0">
                <a:solidFill>
                  <a:srgbClr val="57585B"/>
                </a:solidFill>
                <a:latin typeface="Arial"/>
                <a:cs typeface="Arial"/>
              </a:rPr>
              <a:t>account</a:t>
            </a:r>
            <a:r>
              <a:rPr sz="1800" spc="-60" dirty="0">
                <a:solidFill>
                  <a:srgbClr val="57585B"/>
                </a:solidFill>
                <a:latin typeface="Arial"/>
                <a:cs typeface="Arial"/>
              </a:rPr>
              <a:t> </a:t>
            </a:r>
            <a:r>
              <a:rPr sz="1800" dirty="0">
                <a:solidFill>
                  <a:srgbClr val="57585B"/>
                </a:solidFill>
                <a:latin typeface="Arial"/>
                <a:cs typeface="Arial"/>
              </a:rPr>
              <a:t>(HSA),</a:t>
            </a:r>
            <a:r>
              <a:rPr sz="1800" spc="5" dirty="0">
                <a:solidFill>
                  <a:srgbClr val="57585B"/>
                </a:solidFill>
                <a:latin typeface="Arial"/>
                <a:cs typeface="Arial"/>
              </a:rPr>
              <a:t> </a:t>
            </a:r>
            <a:r>
              <a:rPr sz="1800" dirty="0">
                <a:solidFill>
                  <a:srgbClr val="57585B"/>
                </a:solidFill>
                <a:latin typeface="Arial"/>
                <a:cs typeface="Arial"/>
              </a:rPr>
              <a:t>provides</a:t>
            </a:r>
            <a:r>
              <a:rPr sz="1800" spc="-30" dirty="0">
                <a:solidFill>
                  <a:srgbClr val="57585B"/>
                </a:solidFill>
                <a:latin typeface="Arial"/>
                <a:cs typeface="Arial"/>
              </a:rPr>
              <a:t> </a:t>
            </a:r>
            <a:r>
              <a:rPr sz="1800" dirty="0">
                <a:solidFill>
                  <a:srgbClr val="57585B"/>
                </a:solidFill>
                <a:latin typeface="Arial"/>
                <a:cs typeface="Arial"/>
              </a:rPr>
              <a:t>them </a:t>
            </a:r>
            <a:r>
              <a:rPr sz="1800" spc="-10" dirty="0">
                <a:solidFill>
                  <a:srgbClr val="57585B"/>
                </a:solidFill>
                <a:latin typeface="Arial"/>
                <a:cs typeface="Arial"/>
              </a:rPr>
              <a:t>with</a:t>
            </a:r>
            <a:r>
              <a:rPr sz="1800" spc="10" dirty="0">
                <a:solidFill>
                  <a:srgbClr val="57585B"/>
                </a:solidFill>
                <a:latin typeface="Arial"/>
                <a:cs typeface="Arial"/>
              </a:rPr>
              <a:t> </a:t>
            </a:r>
            <a:r>
              <a:rPr sz="1800" dirty="0">
                <a:solidFill>
                  <a:srgbClr val="57585B"/>
                </a:solidFill>
                <a:latin typeface="Arial"/>
                <a:cs typeface="Arial"/>
              </a:rPr>
              <a:t>more</a:t>
            </a:r>
            <a:r>
              <a:rPr sz="1800" spc="-10" dirty="0">
                <a:solidFill>
                  <a:srgbClr val="57585B"/>
                </a:solidFill>
                <a:latin typeface="Arial"/>
                <a:cs typeface="Arial"/>
              </a:rPr>
              <a:t> </a:t>
            </a:r>
            <a:r>
              <a:rPr sz="1800" dirty="0">
                <a:solidFill>
                  <a:srgbClr val="57585B"/>
                </a:solidFill>
                <a:latin typeface="Arial"/>
                <a:cs typeface="Arial"/>
              </a:rPr>
              <a:t>control</a:t>
            </a:r>
            <a:r>
              <a:rPr sz="1800" spc="-35" dirty="0">
                <a:solidFill>
                  <a:srgbClr val="57585B"/>
                </a:solidFill>
                <a:latin typeface="Arial"/>
                <a:cs typeface="Arial"/>
              </a:rPr>
              <a:t> </a:t>
            </a:r>
            <a:r>
              <a:rPr sz="1800" spc="-5" dirty="0">
                <a:solidFill>
                  <a:srgbClr val="57585B"/>
                </a:solidFill>
                <a:latin typeface="Arial"/>
                <a:cs typeface="Arial"/>
              </a:rPr>
              <a:t>over</a:t>
            </a:r>
            <a:r>
              <a:rPr sz="1800" spc="-10" dirty="0">
                <a:solidFill>
                  <a:srgbClr val="57585B"/>
                </a:solidFill>
                <a:latin typeface="Arial"/>
                <a:cs typeface="Arial"/>
              </a:rPr>
              <a:t> </a:t>
            </a:r>
            <a:r>
              <a:rPr sz="1800" dirty="0">
                <a:solidFill>
                  <a:srgbClr val="57585B"/>
                </a:solidFill>
                <a:latin typeface="Arial"/>
                <a:cs typeface="Arial"/>
              </a:rPr>
              <a:t>and</a:t>
            </a:r>
            <a:r>
              <a:rPr sz="1800" spc="-10" dirty="0">
                <a:solidFill>
                  <a:srgbClr val="57585B"/>
                </a:solidFill>
                <a:latin typeface="Arial"/>
                <a:cs typeface="Arial"/>
              </a:rPr>
              <a:t> </a:t>
            </a:r>
            <a:r>
              <a:rPr sz="1800" spc="-5" dirty="0">
                <a:solidFill>
                  <a:srgbClr val="57585B"/>
                </a:solidFill>
                <a:latin typeface="Arial"/>
                <a:cs typeface="Arial"/>
              </a:rPr>
              <a:t>value</a:t>
            </a:r>
            <a:r>
              <a:rPr sz="1800" spc="-10" dirty="0">
                <a:solidFill>
                  <a:srgbClr val="57585B"/>
                </a:solidFill>
                <a:latin typeface="Arial"/>
                <a:cs typeface="Arial"/>
              </a:rPr>
              <a:t> </a:t>
            </a:r>
            <a:r>
              <a:rPr sz="1800" dirty="0">
                <a:solidFill>
                  <a:srgbClr val="57585B"/>
                </a:solidFill>
                <a:latin typeface="Arial"/>
                <a:cs typeface="Arial"/>
              </a:rPr>
              <a:t>for</a:t>
            </a:r>
            <a:r>
              <a:rPr sz="1800" spc="-15" dirty="0">
                <a:solidFill>
                  <a:srgbClr val="57585B"/>
                </a:solidFill>
                <a:latin typeface="Arial"/>
                <a:cs typeface="Arial"/>
              </a:rPr>
              <a:t> </a:t>
            </a:r>
            <a:r>
              <a:rPr sz="1800" dirty="0">
                <a:solidFill>
                  <a:srgbClr val="57585B"/>
                </a:solidFill>
                <a:latin typeface="Arial"/>
                <a:cs typeface="Arial"/>
              </a:rPr>
              <a:t>their</a:t>
            </a:r>
            <a:r>
              <a:rPr sz="1800" spc="-10" dirty="0">
                <a:solidFill>
                  <a:srgbClr val="57585B"/>
                </a:solidFill>
                <a:latin typeface="Arial"/>
                <a:cs typeface="Arial"/>
              </a:rPr>
              <a:t> </a:t>
            </a:r>
            <a:r>
              <a:rPr sz="1800" dirty="0">
                <a:solidFill>
                  <a:srgbClr val="57585B"/>
                </a:solidFill>
                <a:latin typeface="Arial"/>
                <a:cs typeface="Arial"/>
              </a:rPr>
              <a:t>health</a:t>
            </a:r>
            <a:r>
              <a:rPr sz="1800" spc="-35" dirty="0">
                <a:solidFill>
                  <a:srgbClr val="57585B"/>
                </a:solidFill>
                <a:latin typeface="Arial"/>
                <a:cs typeface="Arial"/>
              </a:rPr>
              <a:t> </a:t>
            </a:r>
            <a:r>
              <a:rPr sz="1800" dirty="0">
                <a:solidFill>
                  <a:srgbClr val="57585B"/>
                </a:solidFill>
                <a:latin typeface="Arial"/>
                <a:cs typeface="Arial"/>
              </a:rPr>
              <a:t>care.</a:t>
            </a:r>
            <a:endParaRPr sz="1800">
              <a:latin typeface="Arial"/>
              <a:cs typeface="Arial"/>
            </a:endParaRPr>
          </a:p>
          <a:p>
            <a:pPr marL="12700">
              <a:lnSpc>
                <a:spcPct val="100000"/>
              </a:lnSpc>
              <a:spcBef>
                <a:spcPts val="1005"/>
              </a:spcBef>
            </a:pPr>
            <a:r>
              <a:rPr sz="1800" dirty="0">
                <a:solidFill>
                  <a:srgbClr val="57585B"/>
                </a:solidFill>
                <a:latin typeface="Arial"/>
                <a:cs typeface="Arial"/>
              </a:rPr>
              <a:t>In</a:t>
            </a:r>
            <a:r>
              <a:rPr sz="1800" spc="-10" dirty="0">
                <a:solidFill>
                  <a:srgbClr val="57585B"/>
                </a:solidFill>
                <a:latin typeface="Arial"/>
                <a:cs typeface="Arial"/>
              </a:rPr>
              <a:t> </a:t>
            </a:r>
            <a:r>
              <a:rPr sz="1800" dirty="0">
                <a:solidFill>
                  <a:srgbClr val="57585B"/>
                </a:solidFill>
                <a:latin typeface="Arial"/>
                <a:cs typeface="Arial"/>
              </a:rPr>
              <a:t>July</a:t>
            </a:r>
            <a:r>
              <a:rPr sz="1800" spc="-5" dirty="0">
                <a:solidFill>
                  <a:srgbClr val="57585B"/>
                </a:solidFill>
                <a:latin typeface="Arial"/>
                <a:cs typeface="Arial"/>
              </a:rPr>
              <a:t> </a:t>
            </a:r>
            <a:r>
              <a:rPr sz="1800" dirty="0">
                <a:solidFill>
                  <a:srgbClr val="57585B"/>
                </a:solidFill>
                <a:latin typeface="Arial"/>
                <a:cs typeface="Arial"/>
              </a:rPr>
              <a:t>2019,</a:t>
            </a:r>
            <a:r>
              <a:rPr sz="1800" spc="-40" dirty="0">
                <a:solidFill>
                  <a:srgbClr val="57585B"/>
                </a:solidFill>
                <a:latin typeface="Arial"/>
                <a:cs typeface="Arial"/>
              </a:rPr>
              <a:t> </a:t>
            </a:r>
            <a:r>
              <a:rPr sz="1800" dirty="0">
                <a:solidFill>
                  <a:srgbClr val="57585B"/>
                </a:solidFill>
                <a:latin typeface="Arial"/>
                <a:cs typeface="Arial"/>
              </a:rPr>
              <a:t>the</a:t>
            </a:r>
            <a:r>
              <a:rPr sz="1800" spc="-10" dirty="0">
                <a:solidFill>
                  <a:srgbClr val="57585B"/>
                </a:solidFill>
                <a:latin typeface="Arial"/>
                <a:cs typeface="Arial"/>
              </a:rPr>
              <a:t> </a:t>
            </a:r>
            <a:r>
              <a:rPr sz="1800" dirty="0">
                <a:solidFill>
                  <a:srgbClr val="57585B"/>
                </a:solidFill>
                <a:latin typeface="Arial"/>
                <a:cs typeface="Arial"/>
              </a:rPr>
              <a:t>Internal</a:t>
            </a:r>
            <a:r>
              <a:rPr sz="1800" spc="-35" dirty="0">
                <a:solidFill>
                  <a:srgbClr val="57585B"/>
                </a:solidFill>
                <a:latin typeface="Arial"/>
                <a:cs typeface="Arial"/>
              </a:rPr>
              <a:t> </a:t>
            </a:r>
            <a:r>
              <a:rPr sz="1800" spc="-5" dirty="0">
                <a:solidFill>
                  <a:srgbClr val="57585B"/>
                </a:solidFill>
                <a:latin typeface="Arial"/>
                <a:cs typeface="Arial"/>
              </a:rPr>
              <a:t>Revenue</a:t>
            </a:r>
            <a:r>
              <a:rPr sz="1800" spc="-10" dirty="0">
                <a:solidFill>
                  <a:srgbClr val="57585B"/>
                </a:solidFill>
                <a:latin typeface="Arial"/>
                <a:cs typeface="Arial"/>
              </a:rPr>
              <a:t> </a:t>
            </a:r>
            <a:r>
              <a:rPr sz="1800" dirty="0">
                <a:solidFill>
                  <a:srgbClr val="57585B"/>
                </a:solidFill>
                <a:latin typeface="Arial"/>
                <a:cs typeface="Arial"/>
              </a:rPr>
              <a:t>Service</a:t>
            </a:r>
            <a:r>
              <a:rPr sz="1800" spc="-40" dirty="0">
                <a:solidFill>
                  <a:srgbClr val="57585B"/>
                </a:solidFill>
                <a:latin typeface="Arial"/>
                <a:cs typeface="Arial"/>
              </a:rPr>
              <a:t> </a:t>
            </a:r>
            <a:r>
              <a:rPr sz="1800" dirty="0">
                <a:solidFill>
                  <a:srgbClr val="57585B"/>
                </a:solidFill>
                <a:latin typeface="Arial"/>
                <a:cs typeface="Arial"/>
              </a:rPr>
              <a:t>(IRS)</a:t>
            </a:r>
            <a:r>
              <a:rPr sz="1800" spc="10" dirty="0">
                <a:solidFill>
                  <a:srgbClr val="57585B"/>
                </a:solidFill>
                <a:latin typeface="Arial"/>
                <a:cs typeface="Arial"/>
              </a:rPr>
              <a:t> </a:t>
            </a:r>
            <a:r>
              <a:rPr sz="1800" dirty="0">
                <a:solidFill>
                  <a:srgbClr val="57585B"/>
                </a:solidFill>
                <a:latin typeface="Arial"/>
                <a:cs typeface="Arial"/>
              </a:rPr>
              <a:t>issued</a:t>
            </a:r>
            <a:r>
              <a:rPr sz="1800" spc="30" dirty="0">
                <a:solidFill>
                  <a:srgbClr val="57585B"/>
                </a:solidFill>
                <a:latin typeface="Arial"/>
                <a:cs typeface="Arial"/>
              </a:rPr>
              <a:t> </a:t>
            </a:r>
            <a:r>
              <a:rPr sz="1800" u="sng" dirty="0">
                <a:solidFill>
                  <a:srgbClr val="004A66"/>
                </a:solidFill>
                <a:uFill>
                  <a:solidFill>
                    <a:srgbClr val="004A66"/>
                  </a:solidFill>
                </a:uFill>
                <a:latin typeface="Arial"/>
                <a:cs typeface="Arial"/>
              </a:rPr>
              <a:t>Notice</a:t>
            </a:r>
            <a:r>
              <a:rPr sz="1800" u="sng" spc="-35" dirty="0">
                <a:solidFill>
                  <a:srgbClr val="004A66"/>
                </a:solidFill>
                <a:uFill>
                  <a:solidFill>
                    <a:srgbClr val="004A66"/>
                  </a:solidFill>
                </a:uFill>
                <a:latin typeface="Arial"/>
                <a:cs typeface="Arial"/>
              </a:rPr>
              <a:t> </a:t>
            </a:r>
            <a:r>
              <a:rPr sz="1800" u="sng" dirty="0">
                <a:solidFill>
                  <a:srgbClr val="004A66"/>
                </a:solidFill>
                <a:uFill>
                  <a:solidFill>
                    <a:srgbClr val="004A66"/>
                  </a:solidFill>
                </a:uFill>
                <a:latin typeface="Arial"/>
                <a:cs typeface="Arial"/>
              </a:rPr>
              <a:t>2019-45</a:t>
            </a:r>
            <a:r>
              <a:rPr sz="1800" dirty="0">
                <a:solidFill>
                  <a:srgbClr val="57585B"/>
                </a:solidFill>
                <a:latin typeface="Arial"/>
                <a:cs typeface="Arial"/>
              </a:rPr>
              <a:t>,</a:t>
            </a:r>
            <a:r>
              <a:rPr sz="1800" spc="-40" dirty="0">
                <a:solidFill>
                  <a:srgbClr val="57585B"/>
                </a:solidFill>
                <a:latin typeface="Arial"/>
                <a:cs typeface="Arial"/>
              </a:rPr>
              <a:t> </a:t>
            </a:r>
            <a:r>
              <a:rPr sz="1800" dirty="0">
                <a:solidFill>
                  <a:srgbClr val="57585B"/>
                </a:solidFill>
                <a:latin typeface="Arial"/>
                <a:cs typeface="Arial"/>
              </a:rPr>
              <a:t>guidance</a:t>
            </a:r>
            <a:r>
              <a:rPr sz="1800" spc="-55" dirty="0">
                <a:solidFill>
                  <a:srgbClr val="57585B"/>
                </a:solidFill>
                <a:latin typeface="Arial"/>
                <a:cs typeface="Arial"/>
              </a:rPr>
              <a:t> </a:t>
            </a:r>
            <a:r>
              <a:rPr sz="1800" spc="-5" dirty="0">
                <a:solidFill>
                  <a:srgbClr val="57585B"/>
                </a:solidFill>
                <a:latin typeface="Arial"/>
                <a:cs typeface="Arial"/>
              </a:rPr>
              <a:t>which</a:t>
            </a:r>
            <a:r>
              <a:rPr sz="1800" spc="-15" dirty="0">
                <a:solidFill>
                  <a:srgbClr val="57585B"/>
                </a:solidFill>
                <a:latin typeface="Arial"/>
                <a:cs typeface="Arial"/>
              </a:rPr>
              <a:t> </a:t>
            </a:r>
            <a:r>
              <a:rPr sz="1800" spc="-5" dirty="0">
                <a:solidFill>
                  <a:srgbClr val="57585B"/>
                </a:solidFill>
                <a:latin typeface="Arial"/>
                <a:cs typeface="Arial"/>
              </a:rPr>
              <a:t>expanded</a:t>
            </a:r>
            <a:r>
              <a:rPr sz="1800" spc="-10" dirty="0">
                <a:solidFill>
                  <a:srgbClr val="57585B"/>
                </a:solidFill>
                <a:latin typeface="Arial"/>
                <a:cs typeface="Arial"/>
              </a:rPr>
              <a:t> </a:t>
            </a:r>
            <a:r>
              <a:rPr sz="1800" dirty="0">
                <a:solidFill>
                  <a:srgbClr val="57585B"/>
                </a:solidFill>
                <a:latin typeface="Arial"/>
                <a:cs typeface="Arial"/>
              </a:rPr>
              <a:t>the</a:t>
            </a:r>
            <a:r>
              <a:rPr sz="1800" spc="-15" dirty="0">
                <a:solidFill>
                  <a:srgbClr val="57585B"/>
                </a:solidFill>
                <a:latin typeface="Arial"/>
                <a:cs typeface="Arial"/>
              </a:rPr>
              <a:t> </a:t>
            </a:r>
            <a:r>
              <a:rPr sz="1800" dirty="0">
                <a:solidFill>
                  <a:srgbClr val="57585B"/>
                </a:solidFill>
                <a:latin typeface="Arial"/>
                <a:cs typeface="Arial"/>
              </a:rPr>
              <a:t>list</a:t>
            </a:r>
            <a:endParaRPr sz="1800">
              <a:latin typeface="Arial"/>
              <a:cs typeface="Arial"/>
            </a:endParaRPr>
          </a:p>
          <a:p>
            <a:pPr marL="12700">
              <a:lnSpc>
                <a:spcPct val="100000"/>
              </a:lnSpc>
              <a:spcBef>
                <a:spcPts val="5"/>
              </a:spcBef>
            </a:pPr>
            <a:r>
              <a:rPr sz="1800" dirty="0">
                <a:solidFill>
                  <a:srgbClr val="57585B"/>
                </a:solidFill>
                <a:latin typeface="Arial"/>
                <a:cs typeface="Arial"/>
              </a:rPr>
              <a:t>of</a:t>
            </a:r>
            <a:r>
              <a:rPr sz="1800" spc="-10" dirty="0">
                <a:solidFill>
                  <a:srgbClr val="57585B"/>
                </a:solidFill>
                <a:latin typeface="Arial"/>
                <a:cs typeface="Arial"/>
              </a:rPr>
              <a:t> </a:t>
            </a:r>
            <a:r>
              <a:rPr sz="1800" spc="-5" dirty="0">
                <a:solidFill>
                  <a:srgbClr val="57585B"/>
                </a:solidFill>
                <a:latin typeface="Arial"/>
                <a:cs typeface="Arial"/>
              </a:rPr>
              <a:t>preventive </a:t>
            </a:r>
            <a:r>
              <a:rPr sz="1800" dirty="0">
                <a:solidFill>
                  <a:srgbClr val="57585B"/>
                </a:solidFill>
                <a:latin typeface="Arial"/>
                <a:cs typeface="Arial"/>
              </a:rPr>
              <a:t>care benefits</a:t>
            </a:r>
            <a:r>
              <a:rPr sz="1800" spc="-45" dirty="0">
                <a:solidFill>
                  <a:srgbClr val="57585B"/>
                </a:solidFill>
                <a:latin typeface="Arial"/>
                <a:cs typeface="Arial"/>
              </a:rPr>
              <a:t> </a:t>
            </a:r>
            <a:r>
              <a:rPr sz="1800" dirty="0">
                <a:solidFill>
                  <a:srgbClr val="57585B"/>
                </a:solidFill>
                <a:latin typeface="Arial"/>
                <a:cs typeface="Arial"/>
              </a:rPr>
              <a:t>to include</a:t>
            </a:r>
            <a:r>
              <a:rPr sz="1800" spc="-30" dirty="0">
                <a:solidFill>
                  <a:srgbClr val="57585B"/>
                </a:solidFill>
                <a:latin typeface="Arial"/>
                <a:cs typeface="Arial"/>
              </a:rPr>
              <a:t> </a:t>
            </a:r>
            <a:r>
              <a:rPr sz="1800" dirty="0">
                <a:solidFill>
                  <a:srgbClr val="57585B"/>
                </a:solidFill>
                <a:latin typeface="Arial"/>
                <a:cs typeface="Arial"/>
              </a:rPr>
              <a:t>many</a:t>
            </a:r>
            <a:r>
              <a:rPr sz="1800" spc="-20" dirty="0">
                <a:solidFill>
                  <a:srgbClr val="57585B"/>
                </a:solidFill>
                <a:latin typeface="Arial"/>
                <a:cs typeface="Arial"/>
              </a:rPr>
              <a:t> </a:t>
            </a:r>
            <a:r>
              <a:rPr sz="1800" dirty="0">
                <a:solidFill>
                  <a:srgbClr val="57585B"/>
                </a:solidFill>
                <a:latin typeface="Arial"/>
                <a:cs typeface="Arial"/>
              </a:rPr>
              <a:t>items</a:t>
            </a:r>
            <a:r>
              <a:rPr sz="1800" spc="-25" dirty="0">
                <a:solidFill>
                  <a:srgbClr val="57585B"/>
                </a:solidFill>
                <a:latin typeface="Arial"/>
                <a:cs typeface="Arial"/>
              </a:rPr>
              <a:t> </a:t>
            </a:r>
            <a:r>
              <a:rPr sz="1800" dirty="0">
                <a:solidFill>
                  <a:srgbClr val="57585B"/>
                </a:solidFill>
                <a:latin typeface="Arial"/>
                <a:cs typeface="Arial"/>
              </a:rPr>
              <a:t>and services</a:t>
            </a:r>
            <a:r>
              <a:rPr sz="1800" spc="-25" dirty="0">
                <a:solidFill>
                  <a:srgbClr val="57585B"/>
                </a:solidFill>
                <a:latin typeface="Arial"/>
                <a:cs typeface="Arial"/>
              </a:rPr>
              <a:t> </a:t>
            </a:r>
            <a:r>
              <a:rPr sz="1800" dirty="0">
                <a:solidFill>
                  <a:srgbClr val="57585B"/>
                </a:solidFill>
                <a:latin typeface="Arial"/>
                <a:cs typeface="Arial"/>
              </a:rPr>
              <a:t>used</a:t>
            </a:r>
            <a:r>
              <a:rPr sz="1800" spc="-30" dirty="0">
                <a:solidFill>
                  <a:srgbClr val="57585B"/>
                </a:solidFill>
                <a:latin typeface="Arial"/>
                <a:cs typeface="Arial"/>
              </a:rPr>
              <a:t> </a:t>
            </a:r>
            <a:r>
              <a:rPr sz="1800" dirty="0">
                <a:solidFill>
                  <a:srgbClr val="57585B"/>
                </a:solidFill>
                <a:latin typeface="Arial"/>
                <a:cs typeface="Arial"/>
              </a:rPr>
              <a:t>to manage</a:t>
            </a:r>
            <a:r>
              <a:rPr sz="1800" spc="-30" dirty="0">
                <a:solidFill>
                  <a:srgbClr val="57585B"/>
                </a:solidFill>
                <a:latin typeface="Arial"/>
                <a:cs typeface="Arial"/>
              </a:rPr>
              <a:t> </a:t>
            </a:r>
            <a:r>
              <a:rPr sz="1800" dirty="0">
                <a:solidFill>
                  <a:srgbClr val="57585B"/>
                </a:solidFill>
                <a:latin typeface="Arial"/>
                <a:cs typeface="Arial"/>
              </a:rPr>
              <a:t>chronic</a:t>
            </a:r>
            <a:r>
              <a:rPr sz="1800" spc="-50" dirty="0">
                <a:solidFill>
                  <a:srgbClr val="57585B"/>
                </a:solidFill>
                <a:latin typeface="Arial"/>
                <a:cs typeface="Arial"/>
              </a:rPr>
              <a:t> </a:t>
            </a:r>
            <a:r>
              <a:rPr sz="1800" dirty="0">
                <a:solidFill>
                  <a:srgbClr val="57585B"/>
                </a:solidFill>
                <a:latin typeface="Arial"/>
                <a:cs typeface="Arial"/>
              </a:rPr>
              <a:t>health</a:t>
            </a:r>
            <a:r>
              <a:rPr sz="1800" spc="-25" dirty="0">
                <a:solidFill>
                  <a:srgbClr val="57585B"/>
                </a:solidFill>
                <a:latin typeface="Arial"/>
                <a:cs typeface="Arial"/>
              </a:rPr>
              <a:t> </a:t>
            </a:r>
            <a:r>
              <a:rPr sz="1800" spc="5" dirty="0">
                <a:solidFill>
                  <a:srgbClr val="57585B"/>
                </a:solidFill>
                <a:latin typeface="Arial"/>
                <a:cs typeface="Arial"/>
              </a:rPr>
              <a:t>conditions.</a:t>
            </a:r>
            <a:endParaRPr sz="1800">
              <a:latin typeface="Arial"/>
              <a:cs typeface="Arial"/>
            </a:endParaRPr>
          </a:p>
          <a:p>
            <a:pPr marL="12700" marR="217170">
              <a:lnSpc>
                <a:spcPct val="100000"/>
              </a:lnSpc>
              <a:spcBef>
                <a:spcPts val="985"/>
              </a:spcBef>
            </a:pPr>
            <a:r>
              <a:rPr sz="1800" dirty="0">
                <a:solidFill>
                  <a:srgbClr val="57585B"/>
                </a:solidFill>
                <a:latin typeface="Arial"/>
                <a:cs typeface="Arial"/>
              </a:rPr>
              <a:t>In</a:t>
            </a:r>
            <a:r>
              <a:rPr sz="1800" spc="-10" dirty="0">
                <a:solidFill>
                  <a:srgbClr val="57585B"/>
                </a:solidFill>
                <a:latin typeface="Arial"/>
                <a:cs typeface="Arial"/>
              </a:rPr>
              <a:t> </a:t>
            </a:r>
            <a:r>
              <a:rPr sz="1800" spc="-15" dirty="0">
                <a:solidFill>
                  <a:srgbClr val="57585B"/>
                </a:solidFill>
                <a:latin typeface="Arial"/>
                <a:cs typeface="Arial"/>
              </a:rPr>
              <a:t>May</a:t>
            </a:r>
            <a:r>
              <a:rPr sz="1800" spc="50" dirty="0">
                <a:solidFill>
                  <a:srgbClr val="57585B"/>
                </a:solidFill>
                <a:latin typeface="Arial"/>
                <a:cs typeface="Arial"/>
              </a:rPr>
              <a:t> </a:t>
            </a:r>
            <a:r>
              <a:rPr sz="1800" dirty="0">
                <a:solidFill>
                  <a:srgbClr val="57585B"/>
                </a:solidFill>
                <a:latin typeface="Arial"/>
                <a:cs typeface="Arial"/>
              </a:rPr>
              <a:t>-</a:t>
            </a:r>
            <a:r>
              <a:rPr sz="1800" spc="15" dirty="0">
                <a:solidFill>
                  <a:srgbClr val="57585B"/>
                </a:solidFill>
                <a:latin typeface="Arial"/>
                <a:cs typeface="Arial"/>
              </a:rPr>
              <a:t> </a:t>
            </a:r>
            <a:r>
              <a:rPr sz="1800" dirty="0">
                <a:solidFill>
                  <a:srgbClr val="57585B"/>
                </a:solidFill>
                <a:latin typeface="Arial"/>
                <a:cs typeface="Arial"/>
              </a:rPr>
              <a:t>June</a:t>
            </a:r>
            <a:r>
              <a:rPr sz="1800" spc="-30" dirty="0">
                <a:solidFill>
                  <a:srgbClr val="57585B"/>
                </a:solidFill>
                <a:latin typeface="Arial"/>
                <a:cs typeface="Arial"/>
              </a:rPr>
              <a:t> </a:t>
            </a:r>
            <a:r>
              <a:rPr sz="1800" dirty="0">
                <a:solidFill>
                  <a:srgbClr val="57585B"/>
                </a:solidFill>
                <a:latin typeface="Arial"/>
                <a:cs typeface="Arial"/>
              </a:rPr>
              <a:t>2021</a:t>
            </a:r>
            <a:r>
              <a:rPr sz="1800" spc="-130" dirty="0">
                <a:solidFill>
                  <a:srgbClr val="57585B"/>
                </a:solidFill>
                <a:latin typeface="Arial"/>
                <a:cs typeface="Arial"/>
              </a:rPr>
              <a:t> </a:t>
            </a:r>
            <a:r>
              <a:rPr sz="1800" dirty="0">
                <a:solidFill>
                  <a:srgbClr val="57585B"/>
                </a:solidFill>
                <a:latin typeface="Arial"/>
                <a:cs typeface="Arial"/>
              </a:rPr>
              <a:t>AHIP</a:t>
            </a:r>
            <a:r>
              <a:rPr sz="1800" spc="-15" dirty="0">
                <a:solidFill>
                  <a:srgbClr val="57585B"/>
                </a:solidFill>
                <a:latin typeface="Arial"/>
                <a:cs typeface="Arial"/>
              </a:rPr>
              <a:t> </a:t>
            </a:r>
            <a:r>
              <a:rPr sz="1800" dirty="0">
                <a:solidFill>
                  <a:srgbClr val="57585B"/>
                </a:solidFill>
                <a:latin typeface="Arial"/>
                <a:cs typeface="Arial"/>
              </a:rPr>
              <a:t>and</a:t>
            </a:r>
            <a:r>
              <a:rPr sz="1800" spc="-5" dirty="0">
                <a:solidFill>
                  <a:srgbClr val="57585B"/>
                </a:solidFill>
                <a:latin typeface="Arial"/>
                <a:cs typeface="Arial"/>
              </a:rPr>
              <a:t> </a:t>
            </a:r>
            <a:r>
              <a:rPr sz="1800" dirty="0">
                <a:solidFill>
                  <a:srgbClr val="57585B"/>
                </a:solidFill>
                <a:latin typeface="Arial"/>
                <a:cs typeface="Arial"/>
              </a:rPr>
              <a:t>the</a:t>
            </a:r>
            <a:r>
              <a:rPr sz="1800" spc="20" dirty="0">
                <a:solidFill>
                  <a:srgbClr val="57585B"/>
                </a:solidFill>
                <a:latin typeface="Arial"/>
                <a:cs typeface="Arial"/>
              </a:rPr>
              <a:t> </a:t>
            </a:r>
            <a:r>
              <a:rPr sz="1800" u="sng" dirty="0">
                <a:solidFill>
                  <a:srgbClr val="004A66"/>
                </a:solidFill>
                <a:uFill>
                  <a:solidFill>
                    <a:srgbClr val="004A66"/>
                  </a:solidFill>
                </a:uFill>
                <a:latin typeface="Arial"/>
                <a:cs typeface="Arial"/>
              </a:rPr>
              <a:t>Smarter</a:t>
            </a:r>
            <a:r>
              <a:rPr sz="1800" u="sng" spc="-40" dirty="0">
                <a:solidFill>
                  <a:srgbClr val="004A66"/>
                </a:solidFill>
                <a:uFill>
                  <a:solidFill>
                    <a:srgbClr val="004A66"/>
                  </a:solidFill>
                </a:uFill>
                <a:latin typeface="Arial"/>
                <a:cs typeface="Arial"/>
              </a:rPr>
              <a:t> </a:t>
            </a:r>
            <a:r>
              <a:rPr sz="1800" u="sng" dirty="0">
                <a:solidFill>
                  <a:srgbClr val="004A66"/>
                </a:solidFill>
                <a:uFill>
                  <a:solidFill>
                    <a:srgbClr val="004A66"/>
                  </a:solidFill>
                </a:uFill>
                <a:latin typeface="Arial"/>
                <a:cs typeface="Arial"/>
              </a:rPr>
              <a:t>Health</a:t>
            </a:r>
            <a:r>
              <a:rPr sz="1800" u="sng" spc="-5" dirty="0">
                <a:solidFill>
                  <a:srgbClr val="004A66"/>
                </a:solidFill>
                <a:uFill>
                  <a:solidFill>
                    <a:srgbClr val="004A66"/>
                  </a:solidFill>
                </a:uFill>
                <a:latin typeface="Arial"/>
                <a:cs typeface="Arial"/>
              </a:rPr>
              <a:t> Care </a:t>
            </a:r>
            <a:r>
              <a:rPr sz="1800" u="sng" dirty="0">
                <a:solidFill>
                  <a:srgbClr val="004A66"/>
                </a:solidFill>
                <a:uFill>
                  <a:solidFill>
                    <a:srgbClr val="004A66"/>
                  </a:solidFill>
                </a:uFill>
                <a:latin typeface="Arial"/>
                <a:cs typeface="Arial"/>
              </a:rPr>
              <a:t>Coalition</a:t>
            </a:r>
            <a:r>
              <a:rPr sz="1800" spc="-5" dirty="0">
                <a:solidFill>
                  <a:srgbClr val="004A66"/>
                </a:solidFill>
                <a:latin typeface="Arial"/>
                <a:cs typeface="Arial"/>
              </a:rPr>
              <a:t> </a:t>
            </a:r>
            <a:r>
              <a:rPr sz="1800" dirty="0">
                <a:solidFill>
                  <a:srgbClr val="57585B"/>
                </a:solidFill>
                <a:latin typeface="Arial"/>
                <a:cs typeface="Arial"/>
              </a:rPr>
              <a:t>conducted</a:t>
            </a:r>
            <a:r>
              <a:rPr sz="1800" spc="-80" dirty="0">
                <a:solidFill>
                  <a:srgbClr val="57585B"/>
                </a:solidFill>
                <a:latin typeface="Arial"/>
                <a:cs typeface="Arial"/>
              </a:rPr>
              <a:t> </a:t>
            </a:r>
            <a:r>
              <a:rPr sz="1800" spc="-5" dirty="0">
                <a:solidFill>
                  <a:srgbClr val="57585B"/>
                </a:solidFill>
                <a:latin typeface="Arial"/>
                <a:cs typeface="Arial"/>
              </a:rPr>
              <a:t>a</a:t>
            </a:r>
            <a:r>
              <a:rPr sz="1800" spc="15" dirty="0">
                <a:solidFill>
                  <a:srgbClr val="57585B"/>
                </a:solidFill>
                <a:latin typeface="Arial"/>
                <a:cs typeface="Arial"/>
              </a:rPr>
              <a:t> </a:t>
            </a:r>
            <a:r>
              <a:rPr sz="1800" dirty="0">
                <a:solidFill>
                  <a:srgbClr val="57585B"/>
                </a:solidFill>
                <a:latin typeface="Arial"/>
                <a:cs typeface="Arial"/>
              </a:rPr>
              <a:t>survey</a:t>
            </a:r>
            <a:r>
              <a:rPr sz="1800" spc="-25" dirty="0">
                <a:solidFill>
                  <a:srgbClr val="57585B"/>
                </a:solidFill>
                <a:latin typeface="Arial"/>
                <a:cs typeface="Arial"/>
              </a:rPr>
              <a:t> </a:t>
            </a:r>
            <a:r>
              <a:rPr sz="1800" dirty="0">
                <a:solidFill>
                  <a:srgbClr val="57585B"/>
                </a:solidFill>
                <a:latin typeface="Arial"/>
                <a:cs typeface="Arial"/>
              </a:rPr>
              <a:t>of</a:t>
            </a:r>
            <a:r>
              <a:rPr sz="1800" spc="15" dirty="0">
                <a:solidFill>
                  <a:srgbClr val="57585B"/>
                </a:solidFill>
                <a:latin typeface="Arial"/>
                <a:cs typeface="Arial"/>
              </a:rPr>
              <a:t> </a:t>
            </a:r>
            <a:r>
              <a:rPr sz="1800" dirty="0">
                <a:solidFill>
                  <a:srgbClr val="57585B"/>
                </a:solidFill>
                <a:latin typeface="Arial"/>
                <a:cs typeface="Arial"/>
              </a:rPr>
              <a:t>health</a:t>
            </a:r>
            <a:r>
              <a:rPr sz="1800" spc="-30" dirty="0">
                <a:solidFill>
                  <a:srgbClr val="57585B"/>
                </a:solidFill>
                <a:latin typeface="Arial"/>
                <a:cs typeface="Arial"/>
              </a:rPr>
              <a:t> </a:t>
            </a:r>
            <a:r>
              <a:rPr sz="1800" dirty="0">
                <a:solidFill>
                  <a:srgbClr val="57585B"/>
                </a:solidFill>
                <a:latin typeface="Arial"/>
                <a:cs typeface="Arial"/>
              </a:rPr>
              <a:t>insurance </a:t>
            </a:r>
            <a:r>
              <a:rPr sz="1800" spc="-484" dirty="0">
                <a:solidFill>
                  <a:srgbClr val="57585B"/>
                </a:solidFill>
                <a:latin typeface="Arial"/>
                <a:cs typeface="Arial"/>
              </a:rPr>
              <a:t> </a:t>
            </a:r>
            <a:r>
              <a:rPr sz="1800" dirty="0">
                <a:solidFill>
                  <a:srgbClr val="57585B"/>
                </a:solidFill>
                <a:latin typeface="Arial"/>
                <a:cs typeface="Arial"/>
              </a:rPr>
              <a:t>plans to </a:t>
            </a:r>
            <a:r>
              <a:rPr sz="1800" spc="5" dirty="0">
                <a:solidFill>
                  <a:srgbClr val="57585B"/>
                </a:solidFill>
                <a:latin typeface="Arial"/>
                <a:cs typeface="Arial"/>
              </a:rPr>
              <a:t>assess </a:t>
            </a:r>
            <a:r>
              <a:rPr sz="1800" dirty="0">
                <a:solidFill>
                  <a:srgbClr val="57585B"/>
                </a:solidFill>
                <a:latin typeface="Arial"/>
                <a:cs typeface="Arial"/>
              </a:rPr>
              <a:t>changes in the benefit design for </a:t>
            </a:r>
            <a:r>
              <a:rPr sz="1800" spc="5" dirty="0">
                <a:solidFill>
                  <a:srgbClr val="57585B"/>
                </a:solidFill>
                <a:latin typeface="Arial"/>
                <a:cs typeface="Arial"/>
              </a:rPr>
              <a:t>HSA-eligible </a:t>
            </a:r>
            <a:r>
              <a:rPr sz="1800" dirty="0">
                <a:solidFill>
                  <a:srgbClr val="57585B"/>
                </a:solidFill>
                <a:latin typeface="Arial"/>
                <a:cs typeface="Arial"/>
              </a:rPr>
              <a:t>HDHPs. </a:t>
            </a:r>
            <a:r>
              <a:rPr sz="1800" spc="-5" dirty="0">
                <a:solidFill>
                  <a:srgbClr val="57585B"/>
                </a:solidFill>
                <a:latin typeface="Arial"/>
                <a:cs typeface="Arial"/>
              </a:rPr>
              <a:t>Thirty-six </a:t>
            </a:r>
            <a:r>
              <a:rPr sz="1800" dirty="0">
                <a:solidFill>
                  <a:srgbClr val="57585B"/>
                </a:solidFill>
                <a:latin typeface="Arial"/>
                <a:cs typeface="Arial"/>
              </a:rPr>
              <a:t>health plans covering </a:t>
            </a:r>
            <a:r>
              <a:rPr sz="1800" spc="5" dirty="0">
                <a:solidFill>
                  <a:srgbClr val="57585B"/>
                </a:solidFill>
                <a:latin typeface="Arial"/>
                <a:cs typeface="Arial"/>
              </a:rPr>
              <a:t> </a:t>
            </a:r>
            <a:r>
              <a:rPr sz="1800" spc="-5" dirty="0">
                <a:solidFill>
                  <a:srgbClr val="57585B"/>
                </a:solidFill>
                <a:latin typeface="Arial"/>
                <a:cs typeface="Arial"/>
              </a:rPr>
              <a:t>every</a:t>
            </a:r>
            <a:r>
              <a:rPr sz="1800" spc="-20" dirty="0">
                <a:solidFill>
                  <a:srgbClr val="57585B"/>
                </a:solidFill>
                <a:latin typeface="Arial"/>
                <a:cs typeface="Arial"/>
              </a:rPr>
              <a:t> </a:t>
            </a:r>
            <a:r>
              <a:rPr sz="1800" dirty="0">
                <a:solidFill>
                  <a:srgbClr val="57585B"/>
                </a:solidFill>
                <a:latin typeface="Arial"/>
                <a:cs typeface="Arial"/>
              </a:rPr>
              <a:t>region</a:t>
            </a:r>
            <a:r>
              <a:rPr sz="1800" spc="-45" dirty="0">
                <a:solidFill>
                  <a:srgbClr val="57585B"/>
                </a:solidFill>
                <a:latin typeface="Arial"/>
                <a:cs typeface="Arial"/>
              </a:rPr>
              <a:t> </a:t>
            </a:r>
            <a:r>
              <a:rPr sz="1800" dirty="0">
                <a:solidFill>
                  <a:srgbClr val="57585B"/>
                </a:solidFill>
                <a:latin typeface="Arial"/>
                <a:cs typeface="Arial"/>
              </a:rPr>
              <a:t>of the</a:t>
            </a:r>
            <a:r>
              <a:rPr sz="1800" spc="-20" dirty="0">
                <a:solidFill>
                  <a:srgbClr val="57585B"/>
                </a:solidFill>
                <a:latin typeface="Arial"/>
                <a:cs typeface="Arial"/>
              </a:rPr>
              <a:t> </a:t>
            </a:r>
            <a:r>
              <a:rPr sz="1800" dirty="0">
                <a:solidFill>
                  <a:srgbClr val="57585B"/>
                </a:solidFill>
                <a:latin typeface="Arial"/>
                <a:cs typeface="Arial"/>
              </a:rPr>
              <a:t>country</a:t>
            </a:r>
            <a:r>
              <a:rPr sz="1800" spc="-55" dirty="0">
                <a:solidFill>
                  <a:srgbClr val="57585B"/>
                </a:solidFill>
                <a:latin typeface="Arial"/>
                <a:cs typeface="Arial"/>
              </a:rPr>
              <a:t> </a:t>
            </a:r>
            <a:r>
              <a:rPr sz="1800" dirty="0">
                <a:solidFill>
                  <a:srgbClr val="57585B"/>
                </a:solidFill>
                <a:latin typeface="Arial"/>
                <a:cs typeface="Arial"/>
              </a:rPr>
              <a:t>responded</a:t>
            </a:r>
            <a:r>
              <a:rPr sz="1800" spc="-65" dirty="0">
                <a:solidFill>
                  <a:srgbClr val="57585B"/>
                </a:solidFill>
                <a:latin typeface="Arial"/>
                <a:cs typeface="Arial"/>
              </a:rPr>
              <a:t> </a:t>
            </a:r>
            <a:r>
              <a:rPr sz="1800" dirty="0">
                <a:solidFill>
                  <a:srgbClr val="57585B"/>
                </a:solidFill>
                <a:latin typeface="Arial"/>
                <a:cs typeface="Arial"/>
              </a:rPr>
              <a:t>to</a:t>
            </a:r>
            <a:r>
              <a:rPr sz="1800" spc="5" dirty="0">
                <a:solidFill>
                  <a:srgbClr val="57585B"/>
                </a:solidFill>
                <a:latin typeface="Arial"/>
                <a:cs typeface="Arial"/>
              </a:rPr>
              <a:t> </a:t>
            </a:r>
            <a:r>
              <a:rPr sz="1800" dirty="0">
                <a:solidFill>
                  <a:srgbClr val="57585B"/>
                </a:solidFill>
                <a:latin typeface="Arial"/>
                <a:cs typeface="Arial"/>
              </a:rPr>
              <a:t>the</a:t>
            </a:r>
            <a:r>
              <a:rPr sz="1800" spc="-20" dirty="0">
                <a:solidFill>
                  <a:srgbClr val="57585B"/>
                </a:solidFill>
                <a:latin typeface="Arial"/>
                <a:cs typeface="Arial"/>
              </a:rPr>
              <a:t> </a:t>
            </a:r>
            <a:r>
              <a:rPr sz="1800" spc="-25" dirty="0">
                <a:solidFill>
                  <a:srgbClr val="57585B"/>
                </a:solidFill>
                <a:latin typeface="Arial"/>
                <a:cs typeface="Arial"/>
              </a:rPr>
              <a:t>survey.</a:t>
            </a:r>
            <a:endParaRPr sz="1800">
              <a:latin typeface="Arial"/>
              <a:cs typeface="Arial"/>
            </a:endParaRPr>
          </a:p>
        </p:txBody>
      </p:sp>
      <p:sp>
        <p:nvSpPr>
          <p:cNvPr id="5" name="object 5"/>
          <p:cNvSpPr txBox="1"/>
          <p:nvPr/>
        </p:nvSpPr>
        <p:spPr>
          <a:xfrm>
            <a:off x="11451081" y="6434429"/>
            <a:ext cx="110489"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AAAAAA"/>
                </a:solidFill>
                <a:latin typeface="Arial"/>
                <a:cs typeface="Arial"/>
              </a:rPr>
              <a:t>2</a:t>
            </a:r>
            <a:endParaRPr sz="12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57783" y="1435608"/>
            <a:ext cx="6472555" cy="0"/>
          </a:xfrm>
          <a:custGeom>
            <a:avLst/>
            <a:gdLst/>
            <a:ahLst/>
            <a:cxnLst/>
            <a:rect l="l" t="t" r="r" b="b"/>
            <a:pathLst>
              <a:path w="6472555">
                <a:moveTo>
                  <a:pt x="0" y="0"/>
                </a:moveTo>
                <a:lnTo>
                  <a:pt x="6472046" y="0"/>
                </a:lnTo>
              </a:path>
            </a:pathLst>
          </a:custGeom>
          <a:ln w="6350">
            <a:solidFill>
              <a:srgbClr val="97C1A4"/>
            </a:solidFill>
          </a:ln>
        </p:spPr>
        <p:txBody>
          <a:bodyPr wrap="square" lIns="0" tIns="0" rIns="0" bIns="0" rtlCol="0"/>
          <a:lstStyle/>
          <a:p>
            <a:endParaRPr/>
          </a:p>
        </p:txBody>
      </p:sp>
      <p:sp>
        <p:nvSpPr>
          <p:cNvPr id="3" name="object 3"/>
          <p:cNvSpPr txBox="1">
            <a:spLocks noGrp="1"/>
          </p:cNvSpPr>
          <p:nvPr>
            <p:ph type="title"/>
          </p:nvPr>
        </p:nvSpPr>
        <p:spPr>
          <a:xfrm>
            <a:off x="637133" y="856564"/>
            <a:ext cx="2628265" cy="454025"/>
          </a:xfrm>
          <a:prstGeom prst="rect">
            <a:avLst/>
          </a:prstGeom>
        </p:spPr>
        <p:txBody>
          <a:bodyPr vert="horz" wrap="square" lIns="0" tIns="13970" rIns="0" bIns="0" rtlCol="0">
            <a:spAutoFit/>
          </a:bodyPr>
          <a:lstStyle/>
          <a:p>
            <a:pPr marL="12700">
              <a:lnSpc>
                <a:spcPct val="100000"/>
              </a:lnSpc>
              <a:spcBef>
                <a:spcPts val="110"/>
              </a:spcBef>
            </a:pPr>
            <a:r>
              <a:rPr dirty="0"/>
              <a:t>Key</a:t>
            </a:r>
            <a:r>
              <a:rPr spc="-55" dirty="0"/>
              <a:t> </a:t>
            </a:r>
            <a:r>
              <a:rPr spc="-30" dirty="0"/>
              <a:t>Takeaways</a:t>
            </a:r>
          </a:p>
        </p:txBody>
      </p:sp>
      <p:sp>
        <p:nvSpPr>
          <p:cNvPr id="4" name="object 4"/>
          <p:cNvSpPr txBox="1"/>
          <p:nvPr/>
        </p:nvSpPr>
        <p:spPr>
          <a:xfrm>
            <a:off x="637133" y="1725625"/>
            <a:ext cx="6258560" cy="2232025"/>
          </a:xfrm>
          <a:prstGeom prst="rect">
            <a:avLst/>
          </a:prstGeom>
        </p:spPr>
        <p:txBody>
          <a:bodyPr vert="horz" wrap="square" lIns="0" tIns="13970" rIns="0" bIns="0" rtlCol="0">
            <a:spAutoFit/>
          </a:bodyPr>
          <a:lstStyle/>
          <a:p>
            <a:pPr marL="299085" marR="160020" indent="-287020">
              <a:lnSpc>
                <a:spcPct val="100000"/>
              </a:lnSpc>
              <a:spcBef>
                <a:spcPts val="110"/>
              </a:spcBef>
              <a:buChar char="•"/>
              <a:tabLst>
                <a:tab pos="299085" algn="l"/>
                <a:tab pos="299720" algn="l"/>
              </a:tabLst>
            </a:pPr>
            <a:r>
              <a:rPr sz="1600" spc="-5" dirty="0">
                <a:solidFill>
                  <a:srgbClr val="57585B"/>
                </a:solidFill>
                <a:latin typeface="Arial"/>
                <a:cs typeface="Arial"/>
              </a:rPr>
              <a:t>Most </a:t>
            </a:r>
            <a:r>
              <a:rPr sz="1600" dirty="0">
                <a:solidFill>
                  <a:srgbClr val="57585B"/>
                </a:solidFill>
                <a:latin typeface="Arial"/>
                <a:cs typeface="Arial"/>
              </a:rPr>
              <a:t>HSA-eligible health </a:t>
            </a:r>
            <a:r>
              <a:rPr sz="1600" spc="-5" dirty="0">
                <a:solidFill>
                  <a:srgbClr val="57585B"/>
                </a:solidFill>
                <a:latin typeface="Arial"/>
                <a:cs typeface="Arial"/>
              </a:rPr>
              <a:t>plans are leveraging new regulatory </a:t>
            </a:r>
            <a:r>
              <a:rPr sz="1600" dirty="0">
                <a:solidFill>
                  <a:srgbClr val="57585B"/>
                </a:solidFill>
                <a:latin typeface="Arial"/>
                <a:cs typeface="Arial"/>
              </a:rPr>
              <a:t> </a:t>
            </a:r>
            <a:r>
              <a:rPr sz="1600" spc="-5" dirty="0">
                <a:solidFill>
                  <a:srgbClr val="57585B"/>
                </a:solidFill>
                <a:latin typeface="Arial"/>
                <a:cs typeface="Arial"/>
              </a:rPr>
              <a:t>flexibility </a:t>
            </a:r>
            <a:r>
              <a:rPr sz="1600" spc="5" dirty="0">
                <a:solidFill>
                  <a:srgbClr val="57585B"/>
                </a:solidFill>
                <a:latin typeface="Arial"/>
                <a:cs typeface="Arial"/>
              </a:rPr>
              <a:t>to </a:t>
            </a:r>
            <a:r>
              <a:rPr sz="1600" spc="-5" dirty="0">
                <a:solidFill>
                  <a:srgbClr val="57585B"/>
                </a:solidFill>
                <a:latin typeface="Arial"/>
                <a:cs typeface="Arial"/>
              </a:rPr>
              <a:t>cover </a:t>
            </a:r>
            <a:r>
              <a:rPr sz="1600" spc="5" dirty="0">
                <a:solidFill>
                  <a:srgbClr val="57585B"/>
                </a:solidFill>
                <a:latin typeface="Arial"/>
                <a:cs typeface="Arial"/>
              </a:rPr>
              <a:t>more </a:t>
            </a:r>
            <a:r>
              <a:rPr sz="1600" spc="-5" dirty="0">
                <a:solidFill>
                  <a:srgbClr val="57585B"/>
                </a:solidFill>
                <a:latin typeface="Arial"/>
                <a:cs typeface="Arial"/>
              </a:rPr>
              <a:t>chronic </a:t>
            </a:r>
            <a:r>
              <a:rPr sz="1600" dirty="0">
                <a:solidFill>
                  <a:srgbClr val="57585B"/>
                </a:solidFill>
                <a:latin typeface="Arial"/>
                <a:cs typeface="Arial"/>
              </a:rPr>
              <a:t>disease </a:t>
            </a:r>
            <a:r>
              <a:rPr sz="1600" spc="-5" dirty="0">
                <a:solidFill>
                  <a:srgbClr val="57585B"/>
                </a:solidFill>
                <a:latin typeface="Arial"/>
                <a:cs typeface="Arial"/>
              </a:rPr>
              <a:t>prevention services on </a:t>
            </a:r>
            <a:r>
              <a:rPr sz="1600" dirty="0">
                <a:solidFill>
                  <a:srgbClr val="57585B"/>
                </a:solidFill>
                <a:latin typeface="Arial"/>
                <a:cs typeface="Arial"/>
              </a:rPr>
              <a:t>a </a:t>
            </a:r>
            <a:r>
              <a:rPr sz="1600" spc="-430" dirty="0">
                <a:solidFill>
                  <a:srgbClr val="57585B"/>
                </a:solidFill>
                <a:latin typeface="Arial"/>
                <a:cs typeface="Arial"/>
              </a:rPr>
              <a:t> </a:t>
            </a:r>
            <a:r>
              <a:rPr sz="1600" spc="-5" dirty="0">
                <a:solidFill>
                  <a:srgbClr val="57585B"/>
                </a:solidFill>
                <a:latin typeface="Arial"/>
                <a:cs typeface="Arial"/>
              </a:rPr>
              <a:t>pre-deductible</a:t>
            </a:r>
            <a:r>
              <a:rPr sz="1600" spc="-25" dirty="0">
                <a:solidFill>
                  <a:srgbClr val="57585B"/>
                </a:solidFill>
                <a:latin typeface="Arial"/>
                <a:cs typeface="Arial"/>
              </a:rPr>
              <a:t> </a:t>
            </a:r>
            <a:r>
              <a:rPr sz="1600" dirty="0">
                <a:solidFill>
                  <a:srgbClr val="57585B"/>
                </a:solidFill>
                <a:latin typeface="Arial"/>
                <a:cs typeface="Arial"/>
              </a:rPr>
              <a:t>basis.</a:t>
            </a:r>
            <a:endParaRPr sz="1600">
              <a:latin typeface="Arial"/>
              <a:cs typeface="Arial"/>
            </a:endParaRPr>
          </a:p>
          <a:p>
            <a:pPr marL="299085" marR="129539" indent="-287020">
              <a:lnSpc>
                <a:spcPct val="100000"/>
              </a:lnSpc>
              <a:spcBef>
                <a:spcPts val="1010"/>
              </a:spcBef>
              <a:buChar char="•"/>
              <a:tabLst>
                <a:tab pos="299085" algn="l"/>
                <a:tab pos="299720" algn="l"/>
              </a:tabLst>
            </a:pPr>
            <a:r>
              <a:rPr sz="1600" spc="-5" dirty="0">
                <a:solidFill>
                  <a:srgbClr val="57585B"/>
                </a:solidFill>
                <a:latin typeface="Arial"/>
                <a:cs typeface="Arial"/>
              </a:rPr>
              <a:t>Diabetes and heart </a:t>
            </a:r>
            <a:r>
              <a:rPr sz="1600" dirty="0">
                <a:solidFill>
                  <a:srgbClr val="57585B"/>
                </a:solidFill>
                <a:latin typeface="Arial"/>
                <a:cs typeface="Arial"/>
              </a:rPr>
              <a:t>disease </a:t>
            </a:r>
            <a:r>
              <a:rPr sz="1600" spc="-5" dirty="0">
                <a:solidFill>
                  <a:srgbClr val="57585B"/>
                </a:solidFill>
                <a:latin typeface="Arial"/>
                <a:cs typeface="Arial"/>
              </a:rPr>
              <a:t>are </a:t>
            </a:r>
            <a:r>
              <a:rPr sz="1600" dirty="0">
                <a:solidFill>
                  <a:srgbClr val="57585B"/>
                </a:solidFill>
                <a:latin typeface="Arial"/>
                <a:cs typeface="Arial"/>
              </a:rPr>
              <a:t>the </a:t>
            </a:r>
            <a:r>
              <a:rPr sz="1600" spc="-10" dirty="0">
                <a:solidFill>
                  <a:srgbClr val="57585B"/>
                </a:solidFill>
                <a:latin typeface="Arial"/>
                <a:cs typeface="Arial"/>
              </a:rPr>
              <a:t>two </a:t>
            </a:r>
            <a:r>
              <a:rPr sz="1600" spc="5" dirty="0">
                <a:solidFill>
                  <a:srgbClr val="57585B"/>
                </a:solidFill>
                <a:latin typeface="Arial"/>
                <a:cs typeface="Arial"/>
              </a:rPr>
              <a:t>most commonly </a:t>
            </a:r>
            <a:r>
              <a:rPr sz="1600" spc="-5" dirty="0">
                <a:solidFill>
                  <a:srgbClr val="57585B"/>
                </a:solidFill>
                <a:latin typeface="Arial"/>
                <a:cs typeface="Arial"/>
              </a:rPr>
              <a:t>targeted </a:t>
            </a:r>
            <a:r>
              <a:rPr sz="1600" spc="-430" dirty="0">
                <a:solidFill>
                  <a:srgbClr val="57585B"/>
                </a:solidFill>
                <a:latin typeface="Arial"/>
                <a:cs typeface="Arial"/>
              </a:rPr>
              <a:t> </a:t>
            </a:r>
            <a:r>
              <a:rPr sz="1600" dirty="0">
                <a:solidFill>
                  <a:srgbClr val="57585B"/>
                </a:solidFill>
                <a:latin typeface="Arial"/>
                <a:cs typeface="Arial"/>
              </a:rPr>
              <a:t>conditions</a:t>
            </a:r>
            <a:r>
              <a:rPr sz="1600" spc="-55" dirty="0">
                <a:solidFill>
                  <a:srgbClr val="57585B"/>
                </a:solidFill>
                <a:latin typeface="Arial"/>
                <a:cs typeface="Arial"/>
              </a:rPr>
              <a:t> </a:t>
            </a:r>
            <a:r>
              <a:rPr sz="1600" dirty="0">
                <a:solidFill>
                  <a:srgbClr val="57585B"/>
                </a:solidFill>
                <a:latin typeface="Arial"/>
                <a:cs typeface="Arial"/>
              </a:rPr>
              <a:t>for </a:t>
            </a:r>
            <a:r>
              <a:rPr sz="1600" spc="-5" dirty="0">
                <a:solidFill>
                  <a:srgbClr val="57585B"/>
                </a:solidFill>
                <a:latin typeface="Arial"/>
                <a:cs typeface="Arial"/>
              </a:rPr>
              <a:t>reducing</a:t>
            </a:r>
            <a:r>
              <a:rPr sz="1600" spc="-25" dirty="0">
                <a:solidFill>
                  <a:srgbClr val="57585B"/>
                </a:solidFill>
                <a:latin typeface="Arial"/>
                <a:cs typeface="Arial"/>
              </a:rPr>
              <a:t> </a:t>
            </a:r>
            <a:r>
              <a:rPr sz="1600" spc="-5" dirty="0">
                <a:solidFill>
                  <a:srgbClr val="57585B"/>
                </a:solidFill>
                <a:latin typeface="Arial"/>
                <a:cs typeface="Arial"/>
              </a:rPr>
              <a:t>or</a:t>
            </a:r>
            <a:r>
              <a:rPr sz="1600" spc="5" dirty="0">
                <a:solidFill>
                  <a:srgbClr val="57585B"/>
                </a:solidFill>
                <a:latin typeface="Arial"/>
                <a:cs typeface="Arial"/>
              </a:rPr>
              <a:t> </a:t>
            </a:r>
            <a:r>
              <a:rPr sz="1600" dirty="0">
                <a:solidFill>
                  <a:srgbClr val="57585B"/>
                </a:solidFill>
                <a:latin typeface="Arial"/>
                <a:cs typeface="Arial"/>
              </a:rPr>
              <a:t>eliminating</a:t>
            </a:r>
            <a:r>
              <a:rPr sz="1600" spc="-70" dirty="0">
                <a:solidFill>
                  <a:srgbClr val="57585B"/>
                </a:solidFill>
                <a:latin typeface="Arial"/>
                <a:cs typeface="Arial"/>
              </a:rPr>
              <a:t> </a:t>
            </a:r>
            <a:r>
              <a:rPr sz="1600" dirty="0">
                <a:solidFill>
                  <a:srgbClr val="57585B"/>
                </a:solidFill>
                <a:latin typeface="Arial"/>
                <a:cs typeface="Arial"/>
              </a:rPr>
              <a:t>cost</a:t>
            </a:r>
            <a:r>
              <a:rPr sz="1600" spc="-30" dirty="0">
                <a:solidFill>
                  <a:srgbClr val="57585B"/>
                </a:solidFill>
                <a:latin typeface="Arial"/>
                <a:cs typeface="Arial"/>
              </a:rPr>
              <a:t> </a:t>
            </a:r>
            <a:r>
              <a:rPr sz="1600" spc="-5" dirty="0">
                <a:solidFill>
                  <a:srgbClr val="57585B"/>
                </a:solidFill>
                <a:latin typeface="Arial"/>
                <a:cs typeface="Arial"/>
              </a:rPr>
              <a:t>sharing.</a:t>
            </a:r>
            <a:endParaRPr sz="1600">
              <a:latin typeface="Arial"/>
              <a:cs typeface="Arial"/>
            </a:endParaRPr>
          </a:p>
          <a:p>
            <a:pPr marL="299085" marR="5080" indent="-287020">
              <a:lnSpc>
                <a:spcPct val="100000"/>
              </a:lnSpc>
              <a:spcBef>
                <a:spcPts val="990"/>
              </a:spcBef>
              <a:buChar char="•"/>
              <a:tabLst>
                <a:tab pos="299085" algn="l"/>
                <a:tab pos="299720" algn="l"/>
              </a:tabLst>
            </a:pPr>
            <a:r>
              <a:rPr sz="1600" spc="-5" dirty="0">
                <a:solidFill>
                  <a:srgbClr val="57585B"/>
                </a:solidFill>
                <a:latin typeface="Arial"/>
                <a:cs typeface="Arial"/>
              </a:rPr>
              <a:t>Reduced</a:t>
            </a:r>
            <a:r>
              <a:rPr sz="1600" spc="-15" dirty="0">
                <a:solidFill>
                  <a:srgbClr val="57585B"/>
                </a:solidFill>
                <a:latin typeface="Arial"/>
                <a:cs typeface="Arial"/>
              </a:rPr>
              <a:t> </a:t>
            </a:r>
            <a:r>
              <a:rPr sz="1600" spc="-5" dirty="0">
                <a:solidFill>
                  <a:srgbClr val="57585B"/>
                </a:solidFill>
                <a:latin typeface="Arial"/>
                <a:cs typeface="Arial"/>
              </a:rPr>
              <a:t>or</a:t>
            </a:r>
            <a:r>
              <a:rPr sz="1600" spc="5" dirty="0">
                <a:solidFill>
                  <a:srgbClr val="57585B"/>
                </a:solidFill>
                <a:latin typeface="Arial"/>
                <a:cs typeface="Arial"/>
              </a:rPr>
              <a:t> </a:t>
            </a:r>
            <a:r>
              <a:rPr sz="1600" dirty="0">
                <a:solidFill>
                  <a:srgbClr val="57585B"/>
                </a:solidFill>
                <a:latin typeface="Arial"/>
                <a:cs typeface="Arial"/>
              </a:rPr>
              <a:t>eliminated</a:t>
            </a:r>
            <a:r>
              <a:rPr sz="1600" spc="-65" dirty="0">
                <a:solidFill>
                  <a:srgbClr val="57585B"/>
                </a:solidFill>
                <a:latin typeface="Arial"/>
                <a:cs typeface="Arial"/>
              </a:rPr>
              <a:t> </a:t>
            </a:r>
            <a:r>
              <a:rPr sz="1600" dirty="0">
                <a:solidFill>
                  <a:srgbClr val="57585B"/>
                </a:solidFill>
                <a:latin typeface="Arial"/>
                <a:cs typeface="Arial"/>
              </a:rPr>
              <a:t>cost</a:t>
            </a:r>
            <a:r>
              <a:rPr sz="1600" spc="-25" dirty="0">
                <a:solidFill>
                  <a:srgbClr val="57585B"/>
                </a:solidFill>
                <a:latin typeface="Arial"/>
                <a:cs typeface="Arial"/>
              </a:rPr>
              <a:t> </a:t>
            </a:r>
            <a:r>
              <a:rPr sz="1600" dirty="0">
                <a:solidFill>
                  <a:srgbClr val="57585B"/>
                </a:solidFill>
                <a:latin typeface="Arial"/>
                <a:cs typeface="Arial"/>
              </a:rPr>
              <a:t>sharing</a:t>
            </a:r>
            <a:r>
              <a:rPr sz="1600" spc="-20" dirty="0">
                <a:solidFill>
                  <a:srgbClr val="57585B"/>
                </a:solidFill>
                <a:latin typeface="Arial"/>
                <a:cs typeface="Arial"/>
              </a:rPr>
              <a:t> </a:t>
            </a:r>
            <a:r>
              <a:rPr sz="1600" dirty="0">
                <a:solidFill>
                  <a:srgbClr val="57585B"/>
                </a:solidFill>
                <a:latin typeface="Arial"/>
                <a:cs typeface="Arial"/>
              </a:rPr>
              <a:t>for</a:t>
            </a:r>
            <a:r>
              <a:rPr sz="1600" spc="5" dirty="0">
                <a:solidFill>
                  <a:srgbClr val="57585B"/>
                </a:solidFill>
                <a:latin typeface="Arial"/>
                <a:cs typeface="Arial"/>
              </a:rPr>
              <a:t> </a:t>
            </a:r>
            <a:r>
              <a:rPr sz="1600" spc="-5" dirty="0">
                <a:solidFill>
                  <a:srgbClr val="57585B"/>
                </a:solidFill>
                <a:latin typeface="Arial"/>
                <a:cs typeface="Arial"/>
              </a:rPr>
              <a:t>chronic</a:t>
            </a:r>
            <a:r>
              <a:rPr sz="1600" spc="-20" dirty="0">
                <a:solidFill>
                  <a:srgbClr val="57585B"/>
                </a:solidFill>
                <a:latin typeface="Arial"/>
                <a:cs typeface="Arial"/>
              </a:rPr>
              <a:t> </a:t>
            </a:r>
            <a:r>
              <a:rPr sz="1600" dirty="0">
                <a:solidFill>
                  <a:srgbClr val="57585B"/>
                </a:solidFill>
                <a:latin typeface="Arial"/>
                <a:cs typeface="Arial"/>
              </a:rPr>
              <a:t>disease</a:t>
            </a:r>
            <a:r>
              <a:rPr sz="1600" spc="-40" dirty="0">
                <a:solidFill>
                  <a:srgbClr val="57585B"/>
                </a:solidFill>
                <a:latin typeface="Arial"/>
                <a:cs typeface="Arial"/>
              </a:rPr>
              <a:t> </a:t>
            </a:r>
            <a:r>
              <a:rPr sz="1600" spc="-5" dirty="0">
                <a:solidFill>
                  <a:srgbClr val="57585B"/>
                </a:solidFill>
                <a:latin typeface="Arial"/>
                <a:cs typeface="Arial"/>
              </a:rPr>
              <a:t>prevention </a:t>
            </a:r>
            <a:r>
              <a:rPr sz="1600" spc="-430" dirty="0">
                <a:solidFill>
                  <a:srgbClr val="57585B"/>
                </a:solidFill>
                <a:latin typeface="Arial"/>
                <a:cs typeface="Arial"/>
              </a:rPr>
              <a:t> </a:t>
            </a:r>
            <a:r>
              <a:rPr sz="1600" spc="-5" dirty="0">
                <a:solidFill>
                  <a:srgbClr val="57585B"/>
                </a:solidFill>
                <a:latin typeface="Arial"/>
                <a:cs typeface="Arial"/>
              </a:rPr>
              <a:t>drugs and services </a:t>
            </a:r>
            <a:r>
              <a:rPr sz="1600" dirty="0">
                <a:solidFill>
                  <a:srgbClr val="57585B"/>
                </a:solidFill>
                <a:latin typeface="Arial"/>
                <a:cs typeface="Arial"/>
              </a:rPr>
              <a:t>is </a:t>
            </a:r>
            <a:r>
              <a:rPr sz="1600" spc="-5" dirty="0">
                <a:solidFill>
                  <a:srgbClr val="57585B"/>
                </a:solidFill>
                <a:latin typeface="Arial"/>
                <a:cs typeface="Arial"/>
              </a:rPr>
              <a:t>not </a:t>
            </a:r>
            <a:r>
              <a:rPr sz="1600" dirty="0">
                <a:solidFill>
                  <a:srgbClr val="57585B"/>
                </a:solidFill>
                <a:latin typeface="Arial"/>
                <a:cs typeface="Arial"/>
              </a:rPr>
              <a:t>resulting in a significant increase in </a:t>
            </a:r>
            <a:r>
              <a:rPr sz="1600" spc="5" dirty="0">
                <a:solidFill>
                  <a:srgbClr val="57585B"/>
                </a:solidFill>
                <a:latin typeface="Arial"/>
                <a:cs typeface="Arial"/>
              </a:rPr>
              <a:t> premiums.</a:t>
            </a:r>
            <a:endParaRPr sz="1600">
              <a:latin typeface="Arial"/>
              <a:cs typeface="Arial"/>
            </a:endParaRPr>
          </a:p>
        </p:txBody>
      </p:sp>
      <p:sp>
        <p:nvSpPr>
          <p:cNvPr id="5" name="object 5"/>
          <p:cNvSpPr txBox="1"/>
          <p:nvPr/>
        </p:nvSpPr>
        <p:spPr>
          <a:xfrm>
            <a:off x="11451081" y="6434429"/>
            <a:ext cx="110489"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AAAAAA"/>
                </a:solidFill>
                <a:latin typeface="Arial"/>
                <a:cs typeface="Arial"/>
              </a:rPr>
              <a:t>3</a:t>
            </a:r>
            <a:endParaRPr sz="1200">
              <a:latin typeface="Arial"/>
              <a:cs typeface="Arial"/>
            </a:endParaRPr>
          </a:p>
        </p:txBody>
      </p:sp>
      <p:pic>
        <p:nvPicPr>
          <p:cNvPr id="6" name="object 6"/>
          <p:cNvPicPr/>
          <p:nvPr/>
        </p:nvPicPr>
        <p:blipFill>
          <a:blip r:embed="rId2" cstate="print"/>
          <a:stretch>
            <a:fillRect/>
          </a:stretch>
        </p:blipFill>
        <p:spPr>
          <a:xfrm>
            <a:off x="7488935" y="0"/>
            <a:ext cx="4703064" cy="68579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5246" y="220802"/>
            <a:ext cx="10738485" cy="1092835"/>
          </a:xfrm>
          <a:prstGeom prst="rect">
            <a:avLst/>
          </a:prstGeom>
        </p:spPr>
        <p:txBody>
          <a:bodyPr vert="horz" wrap="square" lIns="0" tIns="50165" rIns="0" bIns="0" rtlCol="0">
            <a:spAutoFit/>
          </a:bodyPr>
          <a:lstStyle/>
          <a:p>
            <a:pPr marL="12700" marR="5080">
              <a:lnSpc>
                <a:spcPct val="90000"/>
              </a:lnSpc>
              <a:spcBef>
                <a:spcPts val="395"/>
              </a:spcBef>
            </a:pPr>
            <a:r>
              <a:rPr sz="2500" dirty="0"/>
              <a:t>Most</a:t>
            </a:r>
            <a:r>
              <a:rPr sz="2500" spc="-15" dirty="0"/>
              <a:t> </a:t>
            </a:r>
            <a:r>
              <a:rPr sz="2500" dirty="0"/>
              <a:t>responding</a:t>
            </a:r>
            <a:r>
              <a:rPr sz="2500" spc="-35" dirty="0"/>
              <a:t> </a:t>
            </a:r>
            <a:r>
              <a:rPr sz="2500" dirty="0"/>
              <a:t>health</a:t>
            </a:r>
            <a:r>
              <a:rPr sz="2500" spc="-15" dirty="0"/>
              <a:t> </a:t>
            </a:r>
            <a:r>
              <a:rPr sz="2500" dirty="0"/>
              <a:t>insurance</a:t>
            </a:r>
            <a:r>
              <a:rPr sz="2500" spc="-15" dirty="0"/>
              <a:t> </a:t>
            </a:r>
            <a:r>
              <a:rPr sz="2500" spc="-10" dirty="0"/>
              <a:t>providers</a:t>
            </a:r>
            <a:r>
              <a:rPr sz="2500" spc="45" dirty="0"/>
              <a:t> </a:t>
            </a:r>
            <a:r>
              <a:rPr sz="2500" spc="-10" dirty="0"/>
              <a:t>leveraged</a:t>
            </a:r>
            <a:r>
              <a:rPr sz="2500" spc="35" dirty="0"/>
              <a:t> </a:t>
            </a:r>
            <a:r>
              <a:rPr sz="2500" dirty="0"/>
              <a:t>new</a:t>
            </a:r>
            <a:r>
              <a:rPr sz="2500" spc="50" dirty="0"/>
              <a:t> </a:t>
            </a:r>
            <a:r>
              <a:rPr sz="2500" dirty="0"/>
              <a:t>flexibilities </a:t>
            </a:r>
            <a:r>
              <a:rPr sz="2500" spc="-680" dirty="0"/>
              <a:t> </a:t>
            </a:r>
            <a:r>
              <a:rPr sz="2500" dirty="0"/>
              <a:t>to</a:t>
            </a:r>
            <a:r>
              <a:rPr sz="2500" spc="5" dirty="0"/>
              <a:t> </a:t>
            </a:r>
            <a:r>
              <a:rPr sz="2500" spc="-10" dirty="0"/>
              <a:t>cover</a:t>
            </a:r>
            <a:r>
              <a:rPr sz="2500" spc="20" dirty="0"/>
              <a:t> </a:t>
            </a:r>
            <a:r>
              <a:rPr sz="2500" spc="-5" dirty="0"/>
              <a:t>new</a:t>
            </a:r>
            <a:r>
              <a:rPr sz="2500" dirty="0"/>
              <a:t> </a:t>
            </a:r>
            <a:r>
              <a:rPr sz="2500" spc="-5" dirty="0"/>
              <a:t>chronic</a:t>
            </a:r>
            <a:r>
              <a:rPr sz="2500" spc="-15" dirty="0"/>
              <a:t> </a:t>
            </a:r>
            <a:r>
              <a:rPr sz="2500" spc="-5" dirty="0"/>
              <a:t>disease</a:t>
            </a:r>
            <a:r>
              <a:rPr sz="2500" spc="-15" dirty="0"/>
              <a:t> </a:t>
            </a:r>
            <a:r>
              <a:rPr sz="2500" spc="-5" dirty="0"/>
              <a:t>prevention</a:t>
            </a:r>
            <a:r>
              <a:rPr sz="2500" spc="25" dirty="0"/>
              <a:t> </a:t>
            </a:r>
            <a:r>
              <a:rPr sz="2500" spc="-10" dirty="0"/>
              <a:t>services</a:t>
            </a:r>
            <a:r>
              <a:rPr sz="2500" spc="55" dirty="0"/>
              <a:t> </a:t>
            </a:r>
            <a:r>
              <a:rPr sz="2500" spc="5" dirty="0"/>
              <a:t>pre-deductible</a:t>
            </a:r>
            <a:r>
              <a:rPr sz="2500" spc="-65" dirty="0"/>
              <a:t> </a:t>
            </a:r>
            <a:r>
              <a:rPr sz="2500" spc="-5" dirty="0"/>
              <a:t>in </a:t>
            </a:r>
            <a:r>
              <a:rPr sz="2500" dirty="0"/>
              <a:t> </a:t>
            </a:r>
            <a:r>
              <a:rPr sz="2500" spc="-10" dirty="0"/>
              <a:t>HSA-eligible</a:t>
            </a:r>
            <a:r>
              <a:rPr sz="2500" spc="95" dirty="0"/>
              <a:t> </a:t>
            </a:r>
            <a:r>
              <a:rPr sz="2500" dirty="0"/>
              <a:t>Health</a:t>
            </a:r>
            <a:r>
              <a:rPr sz="2500" spc="-15" dirty="0"/>
              <a:t> </a:t>
            </a:r>
            <a:r>
              <a:rPr sz="2500" dirty="0"/>
              <a:t>Plans</a:t>
            </a:r>
            <a:endParaRPr sz="2500"/>
          </a:p>
        </p:txBody>
      </p:sp>
      <p:pic>
        <p:nvPicPr>
          <p:cNvPr id="3" name="object 3"/>
          <p:cNvPicPr/>
          <p:nvPr/>
        </p:nvPicPr>
        <p:blipFill>
          <a:blip r:embed="rId2" cstate="print"/>
          <a:stretch>
            <a:fillRect/>
          </a:stretch>
        </p:blipFill>
        <p:spPr>
          <a:xfrm>
            <a:off x="2980966" y="2243352"/>
            <a:ext cx="6220923" cy="3372527"/>
          </a:xfrm>
          <a:prstGeom prst="rect">
            <a:avLst/>
          </a:prstGeom>
        </p:spPr>
      </p:pic>
      <p:sp>
        <p:nvSpPr>
          <p:cNvPr id="4" name="object 4"/>
          <p:cNvSpPr txBox="1"/>
          <p:nvPr/>
        </p:nvSpPr>
        <p:spPr>
          <a:xfrm>
            <a:off x="11451081" y="6434429"/>
            <a:ext cx="110489"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AAAAAA"/>
                </a:solidFill>
                <a:latin typeface="Arial"/>
                <a:cs typeface="Arial"/>
              </a:rPr>
              <a:t>4</a:t>
            </a:r>
            <a:endParaRPr sz="12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5246" y="220802"/>
            <a:ext cx="10738485" cy="1092835"/>
          </a:xfrm>
          <a:prstGeom prst="rect">
            <a:avLst/>
          </a:prstGeom>
        </p:spPr>
        <p:txBody>
          <a:bodyPr vert="horz" wrap="square" lIns="0" tIns="50165" rIns="0" bIns="0" rtlCol="0">
            <a:spAutoFit/>
          </a:bodyPr>
          <a:lstStyle/>
          <a:p>
            <a:pPr marL="12700" marR="5080">
              <a:lnSpc>
                <a:spcPct val="90000"/>
              </a:lnSpc>
              <a:spcBef>
                <a:spcPts val="395"/>
              </a:spcBef>
            </a:pPr>
            <a:r>
              <a:rPr sz="2500" dirty="0"/>
              <a:t>Most</a:t>
            </a:r>
            <a:r>
              <a:rPr sz="2500" spc="-15" dirty="0"/>
              <a:t> </a:t>
            </a:r>
            <a:r>
              <a:rPr sz="2500" dirty="0"/>
              <a:t>responding</a:t>
            </a:r>
            <a:r>
              <a:rPr sz="2500" spc="-35" dirty="0"/>
              <a:t> </a:t>
            </a:r>
            <a:r>
              <a:rPr sz="2500" dirty="0"/>
              <a:t>health</a:t>
            </a:r>
            <a:r>
              <a:rPr sz="2500" spc="-15" dirty="0"/>
              <a:t> </a:t>
            </a:r>
            <a:r>
              <a:rPr sz="2500" dirty="0"/>
              <a:t>insurance</a:t>
            </a:r>
            <a:r>
              <a:rPr sz="2500" spc="-15" dirty="0"/>
              <a:t> </a:t>
            </a:r>
            <a:r>
              <a:rPr sz="2500" spc="-10" dirty="0"/>
              <a:t>providers</a:t>
            </a:r>
            <a:r>
              <a:rPr sz="2500" spc="45" dirty="0"/>
              <a:t> </a:t>
            </a:r>
            <a:r>
              <a:rPr sz="2500" spc="-10" dirty="0"/>
              <a:t>leveraged</a:t>
            </a:r>
            <a:r>
              <a:rPr sz="2500" spc="35" dirty="0"/>
              <a:t> </a:t>
            </a:r>
            <a:r>
              <a:rPr sz="2500" dirty="0"/>
              <a:t>new</a:t>
            </a:r>
            <a:r>
              <a:rPr sz="2500" spc="50" dirty="0"/>
              <a:t> </a:t>
            </a:r>
            <a:r>
              <a:rPr sz="2500" dirty="0"/>
              <a:t>flexibilities </a:t>
            </a:r>
            <a:r>
              <a:rPr sz="2500" spc="-680" dirty="0"/>
              <a:t> </a:t>
            </a:r>
            <a:r>
              <a:rPr sz="2500" dirty="0"/>
              <a:t>to</a:t>
            </a:r>
            <a:r>
              <a:rPr sz="2500" spc="5" dirty="0"/>
              <a:t> </a:t>
            </a:r>
            <a:r>
              <a:rPr sz="2500" spc="-10" dirty="0"/>
              <a:t>cover</a:t>
            </a:r>
            <a:r>
              <a:rPr sz="2500" spc="20" dirty="0"/>
              <a:t> </a:t>
            </a:r>
            <a:r>
              <a:rPr sz="2500" spc="-5" dirty="0"/>
              <a:t>new</a:t>
            </a:r>
            <a:r>
              <a:rPr sz="2500" dirty="0"/>
              <a:t> </a:t>
            </a:r>
            <a:r>
              <a:rPr sz="2500" spc="-5" dirty="0"/>
              <a:t>chronic</a:t>
            </a:r>
            <a:r>
              <a:rPr sz="2500" spc="-15" dirty="0"/>
              <a:t> </a:t>
            </a:r>
            <a:r>
              <a:rPr sz="2500" spc="-5" dirty="0"/>
              <a:t>disease</a:t>
            </a:r>
            <a:r>
              <a:rPr sz="2500" spc="-15" dirty="0"/>
              <a:t> </a:t>
            </a:r>
            <a:r>
              <a:rPr sz="2500" spc="-5" dirty="0"/>
              <a:t>prevention</a:t>
            </a:r>
            <a:r>
              <a:rPr sz="2500" spc="25" dirty="0"/>
              <a:t> </a:t>
            </a:r>
            <a:r>
              <a:rPr sz="2500" spc="-10" dirty="0"/>
              <a:t>services</a:t>
            </a:r>
            <a:r>
              <a:rPr sz="2500" spc="55" dirty="0"/>
              <a:t> </a:t>
            </a:r>
            <a:r>
              <a:rPr sz="2500" spc="5" dirty="0"/>
              <a:t>pre-deductible</a:t>
            </a:r>
            <a:r>
              <a:rPr sz="2500" spc="-65" dirty="0"/>
              <a:t> </a:t>
            </a:r>
            <a:r>
              <a:rPr sz="2500" spc="-5" dirty="0"/>
              <a:t>in </a:t>
            </a:r>
            <a:r>
              <a:rPr sz="2500" dirty="0"/>
              <a:t> </a:t>
            </a:r>
            <a:r>
              <a:rPr sz="2500" spc="-10" dirty="0"/>
              <a:t>HSA-eligible</a:t>
            </a:r>
            <a:r>
              <a:rPr sz="2500" spc="95" dirty="0"/>
              <a:t> </a:t>
            </a:r>
            <a:r>
              <a:rPr sz="2500" dirty="0"/>
              <a:t>Health</a:t>
            </a:r>
            <a:r>
              <a:rPr sz="2500" spc="-15" dirty="0"/>
              <a:t> </a:t>
            </a:r>
            <a:r>
              <a:rPr sz="2500" dirty="0"/>
              <a:t>Plans</a:t>
            </a:r>
            <a:endParaRPr sz="2500"/>
          </a:p>
        </p:txBody>
      </p:sp>
      <p:pic>
        <p:nvPicPr>
          <p:cNvPr id="3" name="object 3"/>
          <p:cNvPicPr/>
          <p:nvPr/>
        </p:nvPicPr>
        <p:blipFill>
          <a:blip r:embed="rId2" cstate="print"/>
          <a:stretch>
            <a:fillRect/>
          </a:stretch>
        </p:blipFill>
        <p:spPr>
          <a:xfrm>
            <a:off x="2935223" y="2241875"/>
            <a:ext cx="6257517" cy="3553879"/>
          </a:xfrm>
          <a:prstGeom prst="rect">
            <a:avLst/>
          </a:prstGeom>
        </p:spPr>
      </p:pic>
      <p:sp>
        <p:nvSpPr>
          <p:cNvPr id="4" name="object 4"/>
          <p:cNvSpPr txBox="1"/>
          <p:nvPr/>
        </p:nvSpPr>
        <p:spPr>
          <a:xfrm>
            <a:off x="11451081" y="6434429"/>
            <a:ext cx="110489"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AAAAAA"/>
                </a:solidFill>
                <a:latin typeface="Arial"/>
                <a:cs typeface="Arial"/>
              </a:rPr>
              <a:t>5</a:t>
            </a:r>
            <a:endParaRPr sz="12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5591" y="1435608"/>
            <a:ext cx="11091545" cy="0"/>
          </a:xfrm>
          <a:custGeom>
            <a:avLst/>
            <a:gdLst/>
            <a:ahLst/>
            <a:cxnLst/>
            <a:rect l="l" t="t" r="r" b="b"/>
            <a:pathLst>
              <a:path w="11091545">
                <a:moveTo>
                  <a:pt x="0" y="0"/>
                </a:moveTo>
                <a:lnTo>
                  <a:pt x="11091544" y="0"/>
                </a:lnTo>
              </a:path>
            </a:pathLst>
          </a:custGeom>
          <a:ln w="6350">
            <a:solidFill>
              <a:srgbClr val="97C1A4"/>
            </a:solidFill>
          </a:ln>
        </p:spPr>
        <p:txBody>
          <a:bodyPr wrap="square" lIns="0" tIns="0" rIns="0" bIns="0" rtlCol="0"/>
          <a:lstStyle/>
          <a:p>
            <a:endParaRPr/>
          </a:p>
        </p:txBody>
      </p:sp>
      <p:sp>
        <p:nvSpPr>
          <p:cNvPr id="3" name="object 3"/>
          <p:cNvSpPr txBox="1">
            <a:spLocks noGrp="1"/>
          </p:cNvSpPr>
          <p:nvPr>
            <p:ph type="title"/>
          </p:nvPr>
        </p:nvSpPr>
        <p:spPr>
          <a:xfrm>
            <a:off x="625246" y="856564"/>
            <a:ext cx="8676640" cy="454025"/>
          </a:xfrm>
          <a:prstGeom prst="rect">
            <a:avLst/>
          </a:prstGeom>
        </p:spPr>
        <p:txBody>
          <a:bodyPr vert="horz" wrap="square" lIns="0" tIns="13970" rIns="0" bIns="0" rtlCol="0">
            <a:spAutoFit/>
          </a:bodyPr>
          <a:lstStyle/>
          <a:p>
            <a:pPr marL="12700">
              <a:lnSpc>
                <a:spcPct val="100000"/>
              </a:lnSpc>
              <a:spcBef>
                <a:spcPts val="110"/>
              </a:spcBef>
            </a:pPr>
            <a:r>
              <a:rPr spc="-5" dirty="0"/>
              <a:t>Chronic</a:t>
            </a:r>
            <a:r>
              <a:rPr spc="-15" dirty="0"/>
              <a:t> </a:t>
            </a:r>
            <a:r>
              <a:rPr spc="-5" dirty="0"/>
              <a:t>Conditions</a:t>
            </a:r>
            <a:r>
              <a:rPr spc="30" dirty="0"/>
              <a:t> </a:t>
            </a:r>
            <a:r>
              <a:rPr spc="-30" dirty="0"/>
              <a:t>Targeted</a:t>
            </a:r>
            <a:r>
              <a:rPr dirty="0"/>
              <a:t> </a:t>
            </a:r>
            <a:r>
              <a:rPr spc="5" dirty="0"/>
              <a:t>in</a:t>
            </a:r>
            <a:r>
              <a:rPr spc="-25" dirty="0"/>
              <a:t> </a:t>
            </a:r>
            <a:r>
              <a:rPr dirty="0"/>
              <a:t>Fully</a:t>
            </a:r>
            <a:r>
              <a:rPr spc="-20" dirty="0"/>
              <a:t> </a:t>
            </a:r>
            <a:r>
              <a:rPr dirty="0"/>
              <a:t>Insured</a:t>
            </a:r>
            <a:r>
              <a:rPr spc="-25" dirty="0"/>
              <a:t> </a:t>
            </a:r>
            <a:r>
              <a:rPr spc="5" dirty="0"/>
              <a:t>Plans</a:t>
            </a:r>
          </a:p>
        </p:txBody>
      </p:sp>
      <p:graphicFrame>
        <p:nvGraphicFramePr>
          <p:cNvPr id="4" name="object 4"/>
          <p:cNvGraphicFramePr>
            <a:graphicFrameLocks noGrp="1"/>
          </p:cNvGraphicFramePr>
          <p:nvPr/>
        </p:nvGraphicFramePr>
        <p:xfrm>
          <a:off x="539750" y="1716151"/>
          <a:ext cx="11090273" cy="4658995"/>
        </p:xfrm>
        <a:graphic>
          <a:graphicData uri="http://schemas.openxmlformats.org/drawingml/2006/table">
            <a:tbl>
              <a:tblPr firstRow="1" bandRow="1">
                <a:tableStyleId>{2D5ABB26-0587-4C30-8999-92F81FD0307C}</a:tableStyleId>
              </a:tblPr>
              <a:tblGrid>
                <a:gridCol w="2218055">
                  <a:extLst>
                    <a:ext uri="{9D8B030D-6E8A-4147-A177-3AD203B41FA5}">
                      <a16:colId xmlns:a16="http://schemas.microsoft.com/office/drawing/2014/main" val="20000"/>
                    </a:ext>
                  </a:extLst>
                </a:gridCol>
                <a:gridCol w="2218055">
                  <a:extLst>
                    <a:ext uri="{9D8B030D-6E8A-4147-A177-3AD203B41FA5}">
                      <a16:colId xmlns:a16="http://schemas.microsoft.com/office/drawing/2014/main" val="20001"/>
                    </a:ext>
                  </a:extLst>
                </a:gridCol>
                <a:gridCol w="2218055">
                  <a:extLst>
                    <a:ext uri="{9D8B030D-6E8A-4147-A177-3AD203B41FA5}">
                      <a16:colId xmlns:a16="http://schemas.microsoft.com/office/drawing/2014/main" val="20002"/>
                    </a:ext>
                  </a:extLst>
                </a:gridCol>
                <a:gridCol w="2218054">
                  <a:extLst>
                    <a:ext uri="{9D8B030D-6E8A-4147-A177-3AD203B41FA5}">
                      <a16:colId xmlns:a16="http://schemas.microsoft.com/office/drawing/2014/main" val="20003"/>
                    </a:ext>
                  </a:extLst>
                </a:gridCol>
                <a:gridCol w="2218054">
                  <a:extLst>
                    <a:ext uri="{9D8B030D-6E8A-4147-A177-3AD203B41FA5}">
                      <a16:colId xmlns:a16="http://schemas.microsoft.com/office/drawing/2014/main" val="20004"/>
                    </a:ext>
                  </a:extLst>
                </a:gridCol>
              </a:tblGrid>
              <a:tr h="583565">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FB0C3"/>
                    </a:solidFill>
                  </a:tcPr>
                </a:tc>
                <a:tc>
                  <a:txBody>
                    <a:bodyPr/>
                    <a:lstStyle/>
                    <a:p>
                      <a:pPr marL="3810" algn="ctr">
                        <a:lnSpc>
                          <a:spcPct val="100000"/>
                        </a:lnSpc>
                        <a:spcBef>
                          <a:spcPts val="595"/>
                        </a:spcBef>
                      </a:pPr>
                      <a:r>
                        <a:rPr sz="1400" b="1" spc="-5" dirty="0">
                          <a:solidFill>
                            <a:srgbClr val="FFFFFF"/>
                          </a:solidFill>
                          <a:latin typeface="Arial"/>
                          <a:cs typeface="Arial"/>
                        </a:rPr>
                        <a:t>In </a:t>
                      </a:r>
                      <a:r>
                        <a:rPr sz="1400" b="1" u="sng" spc="-15" dirty="0">
                          <a:solidFill>
                            <a:srgbClr val="FFFFFF"/>
                          </a:solidFill>
                          <a:uFill>
                            <a:solidFill>
                              <a:srgbClr val="FFFFFF"/>
                            </a:solidFill>
                          </a:uFill>
                          <a:latin typeface="Arial"/>
                          <a:cs typeface="Arial"/>
                        </a:rPr>
                        <a:t>some</a:t>
                      </a:r>
                      <a:r>
                        <a:rPr sz="1400" b="1" spc="5" dirty="0">
                          <a:solidFill>
                            <a:srgbClr val="FFFFFF"/>
                          </a:solidFill>
                          <a:latin typeface="Arial"/>
                          <a:cs typeface="Arial"/>
                        </a:rPr>
                        <a:t> </a:t>
                      </a:r>
                      <a:r>
                        <a:rPr sz="1400" b="1" spc="-15" dirty="0">
                          <a:solidFill>
                            <a:srgbClr val="FFFFFF"/>
                          </a:solidFill>
                          <a:latin typeface="Arial"/>
                          <a:cs typeface="Arial"/>
                        </a:rPr>
                        <a:t>fully</a:t>
                      </a:r>
                      <a:r>
                        <a:rPr sz="1400" b="1" spc="5" dirty="0">
                          <a:solidFill>
                            <a:srgbClr val="FFFFFF"/>
                          </a:solidFill>
                          <a:latin typeface="Arial"/>
                          <a:cs typeface="Arial"/>
                        </a:rPr>
                        <a:t> </a:t>
                      </a:r>
                      <a:r>
                        <a:rPr sz="1400" b="1" spc="-15" dirty="0">
                          <a:solidFill>
                            <a:srgbClr val="FFFFFF"/>
                          </a:solidFill>
                          <a:latin typeface="Arial"/>
                          <a:cs typeface="Arial"/>
                        </a:rPr>
                        <a:t>insured</a:t>
                      </a:r>
                      <a:endParaRPr sz="1400">
                        <a:latin typeface="Arial"/>
                        <a:cs typeface="Arial"/>
                      </a:endParaRPr>
                    </a:p>
                    <a:p>
                      <a:pPr marL="635" algn="ctr">
                        <a:lnSpc>
                          <a:spcPct val="100000"/>
                        </a:lnSpc>
                      </a:pPr>
                      <a:r>
                        <a:rPr sz="1400" b="1" spc="-15" dirty="0">
                          <a:solidFill>
                            <a:srgbClr val="FFFFFF"/>
                          </a:solidFill>
                          <a:latin typeface="Arial"/>
                          <a:cs typeface="Arial"/>
                        </a:rPr>
                        <a:t>products</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FB0C3"/>
                    </a:solidFill>
                  </a:tcPr>
                </a:tc>
                <a:tc>
                  <a:txBody>
                    <a:bodyPr/>
                    <a:lstStyle/>
                    <a:p>
                      <a:pPr marL="1905" algn="ctr">
                        <a:lnSpc>
                          <a:spcPct val="100000"/>
                        </a:lnSpc>
                        <a:spcBef>
                          <a:spcPts val="595"/>
                        </a:spcBef>
                      </a:pPr>
                      <a:r>
                        <a:rPr sz="1400" b="1" spc="-5" dirty="0">
                          <a:solidFill>
                            <a:srgbClr val="FFFFFF"/>
                          </a:solidFill>
                          <a:latin typeface="Arial"/>
                          <a:cs typeface="Arial"/>
                        </a:rPr>
                        <a:t>In </a:t>
                      </a:r>
                      <a:r>
                        <a:rPr sz="1400" b="1" u="sng" spc="-10" dirty="0">
                          <a:solidFill>
                            <a:srgbClr val="FFFFFF"/>
                          </a:solidFill>
                          <a:uFill>
                            <a:solidFill>
                              <a:srgbClr val="FFFFFF"/>
                            </a:solidFill>
                          </a:uFill>
                          <a:latin typeface="Arial"/>
                          <a:cs typeface="Arial"/>
                        </a:rPr>
                        <a:t>most</a:t>
                      </a:r>
                      <a:r>
                        <a:rPr sz="1400" b="1" dirty="0">
                          <a:solidFill>
                            <a:srgbClr val="FFFFFF"/>
                          </a:solidFill>
                          <a:latin typeface="Arial"/>
                          <a:cs typeface="Arial"/>
                        </a:rPr>
                        <a:t> </a:t>
                      </a:r>
                      <a:r>
                        <a:rPr sz="1400" b="1" spc="-15" dirty="0">
                          <a:solidFill>
                            <a:srgbClr val="FFFFFF"/>
                          </a:solidFill>
                          <a:latin typeface="Arial"/>
                          <a:cs typeface="Arial"/>
                        </a:rPr>
                        <a:t>fully</a:t>
                      </a:r>
                      <a:r>
                        <a:rPr sz="1400" b="1" dirty="0">
                          <a:solidFill>
                            <a:srgbClr val="FFFFFF"/>
                          </a:solidFill>
                          <a:latin typeface="Arial"/>
                          <a:cs typeface="Arial"/>
                        </a:rPr>
                        <a:t> </a:t>
                      </a:r>
                      <a:r>
                        <a:rPr sz="1400" b="1" spc="-15" dirty="0">
                          <a:solidFill>
                            <a:srgbClr val="FFFFFF"/>
                          </a:solidFill>
                          <a:latin typeface="Arial"/>
                          <a:cs typeface="Arial"/>
                        </a:rPr>
                        <a:t>insured</a:t>
                      </a:r>
                      <a:endParaRPr sz="1400">
                        <a:latin typeface="Arial"/>
                        <a:cs typeface="Arial"/>
                      </a:endParaRPr>
                    </a:p>
                    <a:p>
                      <a:pPr marL="1905" algn="ctr">
                        <a:lnSpc>
                          <a:spcPct val="100000"/>
                        </a:lnSpc>
                      </a:pPr>
                      <a:r>
                        <a:rPr sz="1400" b="1" spc="-15" dirty="0">
                          <a:solidFill>
                            <a:srgbClr val="FFFFFF"/>
                          </a:solidFill>
                          <a:latin typeface="Arial"/>
                          <a:cs typeface="Arial"/>
                        </a:rPr>
                        <a:t>products</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FB0C3"/>
                    </a:solidFill>
                  </a:tcPr>
                </a:tc>
                <a:tc>
                  <a:txBody>
                    <a:bodyPr/>
                    <a:lstStyle/>
                    <a:p>
                      <a:pPr marL="3175" algn="ctr">
                        <a:lnSpc>
                          <a:spcPct val="100000"/>
                        </a:lnSpc>
                        <a:spcBef>
                          <a:spcPts val="595"/>
                        </a:spcBef>
                      </a:pPr>
                      <a:r>
                        <a:rPr sz="1400" b="1" spc="-5" dirty="0">
                          <a:solidFill>
                            <a:srgbClr val="FFFFFF"/>
                          </a:solidFill>
                          <a:latin typeface="Arial"/>
                          <a:cs typeface="Arial"/>
                        </a:rPr>
                        <a:t>In </a:t>
                      </a:r>
                      <a:r>
                        <a:rPr sz="1400" b="1" u="sng" spc="-10" dirty="0">
                          <a:solidFill>
                            <a:srgbClr val="FFFFFF"/>
                          </a:solidFill>
                          <a:uFill>
                            <a:solidFill>
                              <a:srgbClr val="FFFFFF"/>
                            </a:solidFill>
                          </a:uFill>
                          <a:latin typeface="Arial"/>
                          <a:cs typeface="Arial"/>
                        </a:rPr>
                        <a:t>all</a:t>
                      </a:r>
                      <a:r>
                        <a:rPr sz="1400" b="1" spc="-20" dirty="0">
                          <a:solidFill>
                            <a:srgbClr val="FFFFFF"/>
                          </a:solidFill>
                          <a:latin typeface="Arial"/>
                          <a:cs typeface="Arial"/>
                        </a:rPr>
                        <a:t> </a:t>
                      </a:r>
                      <a:r>
                        <a:rPr sz="1400" b="1" spc="-15" dirty="0">
                          <a:solidFill>
                            <a:srgbClr val="FFFFFF"/>
                          </a:solidFill>
                          <a:latin typeface="Arial"/>
                          <a:cs typeface="Arial"/>
                        </a:rPr>
                        <a:t>fully</a:t>
                      </a:r>
                      <a:r>
                        <a:rPr sz="1400" b="1" spc="25" dirty="0">
                          <a:solidFill>
                            <a:srgbClr val="FFFFFF"/>
                          </a:solidFill>
                          <a:latin typeface="Arial"/>
                          <a:cs typeface="Arial"/>
                        </a:rPr>
                        <a:t> </a:t>
                      </a:r>
                      <a:r>
                        <a:rPr sz="1400" b="1" spc="-15" dirty="0">
                          <a:solidFill>
                            <a:srgbClr val="FFFFFF"/>
                          </a:solidFill>
                          <a:latin typeface="Arial"/>
                          <a:cs typeface="Arial"/>
                        </a:rPr>
                        <a:t>insured</a:t>
                      </a:r>
                      <a:endParaRPr sz="1400">
                        <a:latin typeface="Arial"/>
                        <a:cs typeface="Arial"/>
                      </a:endParaRPr>
                    </a:p>
                    <a:p>
                      <a:pPr marL="2540" algn="ctr">
                        <a:lnSpc>
                          <a:spcPct val="100000"/>
                        </a:lnSpc>
                      </a:pPr>
                      <a:r>
                        <a:rPr sz="1400" b="1" spc="-15" dirty="0">
                          <a:solidFill>
                            <a:srgbClr val="FFFFFF"/>
                          </a:solidFill>
                          <a:latin typeface="Arial"/>
                          <a:cs typeface="Arial"/>
                        </a:rPr>
                        <a:t>products</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FB0C3"/>
                    </a:solidFill>
                  </a:tcPr>
                </a:tc>
                <a:tc>
                  <a:txBody>
                    <a:bodyPr/>
                    <a:lstStyle/>
                    <a:p>
                      <a:pPr>
                        <a:lnSpc>
                          <a:spcPct val="100000"/>
                        </a:lnSpc>
                        <a:spcBef>
                          <a:spcPts val="50"/>
                        </a:spcBef>
                      </a:pPr>
                      <a:endParaRPr sz="1200">
                        <a:latin typeface="Times New Roman"/>
                        <a:cs typeface="Times New Roman"/>
                      </a:endParaRPr>
                    </a:p>
                    <a:p>
                      <a:pPr marL="5080" algn="ctr">
                        <a:lnSpc>
                          <a:spcPct val="100000"/>
                        </a:lnSpc>
                        <a:spcBef>
                          <a:spcPts val="5"/>
                        </a:spcBef>
                      </a:pPr>
                      <a:r>
                        <a:rPr sz="1400" b="1" spc="-10" dirty="0">
                          <a:solidFill>
                            <a:srgbClr val="FFFFFF"/>
                          </a:solidFill>
                          <a:latin typeface="Arial"/>
                          <a:cs typeface="Arial"/>
                        </a:rPr>
                        <a:t>Not</a:t>
                      </a:r>
                      <a:r>
                        <a:rPr sz="1400" b="1" spc="-25" dirty="0">
                          <a:solidFill>
                            <a:srgbClr val="FFFFFF"/>
                          </a:solidFill>
                          <a:latin typeface="Arial"/>
                          <a:cs typeface="Arial"/>
                        </a:rPr>
                        <a:t> </a:t>
                      </a:r>
                      <a:r>
                        <a:rPr sz="1400" b="1" spc="-15" dirty="0">
                          <a:solidFill>
                            <a:srgbClr val="FFFFFF"/>
                          </a:solidFill>
                          <a:latin typeface="Arial"/>
                          <a:cs typeface="Arial"/>
                        </a:rPr>
                        <a:t>targeted</a:t>
                      </a:r>
                      <a:endParaRPr sz="14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FB0C3"/>
                    </a:solidFill>
                  </a:tcPr>
                </a:tc>
                <a:extLst>
                  <a:ext uri="{0D108BD9-81ED-4DB2-BD59-A6C34878D82A}">
                    <a16:rowId xmlns:a16="http://schemas.microsoft.com/office/drawing/2014/main" val="10000"/>
                  </a:ext>
                </a:extLst>
              </a:tr>
              <a:tr h="370205">
                <a:tc>
                  <a:txBody>
                    <a:bodyPr/>
                    <a:lstStyle/>
                    <a:p>
                      <a:pPr marL="38100">
                        <a:lnSpc>
                          <a:spcPct val="100000"/>
                        </a:lnSpc>
                        <a:spcBef>
                          <a:spcPts val="595"/>
                        </a:spcBef>
                      </a:pPr>
                      <a:r>
                        <a:rPr sz="1400" b="1" spc="-15" dirty="0">
                          <a:solidFill>
                            <a:srgbClr val="57575B"/>
                          </a:solidFill>
                          <a:latin typeface="Arial"/>
                          <a:cs typeface="Arial"/>
                        </a:rPr>
                        <a:t>Asthma</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595"/>
                        </a:spcBef>
                      </a:pPr>
                      <a:r>
                        <a:rPr sz="1400" spc="-20" dirty="0">
                          <a:solidFill>
                            <a:srgbClr val="57575B"/>
                          </a:solidFill>
                          <a:latin typeface="Arial"/>
                          <a:cs typeface="Arial"/>
                        </a:rPr>
                        <a:t>19%</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595"/>
                        </a:spcBef>
                      </a:pPr>
                      <a:r>
                        <a:rPr sz="1400" spc="-20" dirty="0">
                          <a:solidFill>
                            <a:srgbClr val="57575B"/>
                          </a:solidFill>
                          <a:latin typeface="Arial"/>
                          <a:cs typeface="Arial"/>
                        </a:rPr>
                        <a:t>15%</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595"/>
                        </a:spcBef>
                      </a:pPr>
                      <a:r>
                        <a:rPr sz="1400" spc="-20" dirty="0">
                          <a:solidFill>
                            <a:srgbClr val="57575B"/>
                          </a:solidFill>
                          <a:latin typeface="Arial"/>
                          <a:cs typeface="Arial"/>
                        </a:rPr>
                        <a:t>19%</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E3E9"/>
                    </a:solidFill>
                  </a:tcPr>
                </a:tc>
                <a:tc>
                  <a:txBody>
                    <a:bodyPr/>
                    <a:lstStyle/>
                    <a:p>
                      <a:pPr marL="1270" algn="ctr">
                        <a:lnSpc>
                          <a:spcPct val="100000"/>
                        </a:lnSpc>
                        <a:spcBef>
                          <a:spcPts val="595"/>
                        </a:spcBef>
                      </a:pPr>
                      <a:r>
                        <a:rPr sz="1400" spc="-20" dirty="0">
                          <a:solidFill>
                            <a:srgbClr val="57575B"/>
                          </a:solidFill>
                          <a:latin typeface="Arial"/>
                          <a:cs typeface="Arial"/>
                        </a:rPr>
                        <a:t>46%</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E3E9"/>
                    </a:solidFill>
                  </a:tcPr>
                </a:tc>
                <a:extLst>
                  <a:ext uri="{0D108BD9-81ED-4DB2-BD59-A6C34878D82A}">
                    <a16:rowId xmlns:a16="http://schemas.microsoft.com/office/drawing/2014/main" val="10001"/>
                  </a:ext>
                </a:extLst>
              </a:tr>
              <a:tr h="370205">
                <a:tc>
                  <a:txBody>
                    <a:bodyPr/>
                    <a:lstStyle/>
                    <a:p>
                      <a:pPr marL="38100">
                        <a:lnSpc>
                          <a:spcPct val="100000"/>
                        </a:lnSpc>
                        <a:spcBef>
                          <a:spcPts val="595"/>
                        </a:spcBef>
                      </a:pPr>
                      <a:r>
                        <a:rPr sz="1400" b="1" spc="-15" dirty="0">
                          <a:solidFill>
                            <a:srgbClr val="57575B"/>
                          </a:solidFill>
                          <a:latin typeface="Arial"/>
                          <a:cs typeface="Arial"/>
                        </a:rPr>
                        <a:t>Bleeding</a:t>
                      </a:r>
                      <a:r>
                        <a:rPr sz="1400" b="1" spc="20" dirty="0">
                          <a:solidFill>
                            <a:srgbClr val="57575B"/>
                          </a:solidFill>
                          <a:latin typeface="Arial"/>
                          <a:cs typeface="Arial"/>
                        </a:rPr>
                        <a:t> </a:t>
                      </a:r>
                      <a:r>
                        <a:rPr sz="1400" b="1" spc="-15" dirty="0">
                          <a:solidFill>
                            <a:srgbClr val="57575B"/>
                          </a:solidFill>
                          <a:latin typeface="Arial"/>
                          <a:cs typeface="Arial"/>
                        </a:rPr>
                        <a:t>disorders</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595"/>
                        </a:spcBef>
                      </a:pPr>
                      <a:r>
                        <a:rPr sz="1400" spc="-20" dirty="0">
                          <a:solidFill>
                            <a:srgbClr val="57575B"/>
                          </a:solidFill>
                          <a:latin typeface="Arial"/>
                          <a:cs typeface="Arial"/>
                        </a:rPr>
                        <a:t>8%</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595"/>
                        </a:spcBef>
                      </a:pPr>
                      <a:r>
                        <a:rPr sz="1400" spc="-20" dirty="0">
                          <a:solidFill>
                            <a:srgbClr val="57575B"/>
                          </a:solidFill>
                          <a:latin typeface="Arial"/>
                          <a:cs typeface="Arial"/>
                        </a:rPr>
                        <a:t>12%</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595"/>
                        </a:spcBef>
                      </a:pPr>
                      <a:r>
                        <a:rPr sz="1400" spc="-20" dirty="0">
                          <a:solidFill>
                            <a:srgbClr val="57575B"/>
                          </a:solidFill>
                          <a:latin typeface="Arial"/>
                          <a:cs typeface="Arial"/>
                        </a:rPr>
                        <a:t>19%</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marL="1270" algn="ctr">
                        <a:lnSpc>
                          <a:spcPct val="100000"/>
                        </a:lnSpc>
                        <a:spcBef>
                          <a:spcPts val="595"/>
                        </a:spcBef>
                      </a:pPr>
                      <a:r>
                        <a:rPr sz="1400" spc="-20" dirty="0">
                          <a:solidFill>
                            <a:srgbClr val="57575B"/>
                          </a:solidFill>
                          <a:latin typeface="Arial"/>
                          <a:cs typeface="Arial"/>
                        </a:rPr>
                        <a:t>62%</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extLst>
                  <a:ext uri="{0D108BD9-81ED-4DB2-BD59-A6C34878D82A}">
                    <a16:rowId xmlns:a16="http://schemas.microsoft.com/office/drawing/2014/main" val="10002"/>
                  </a:ext>
                </a:extLst>
              </a:tr>
              <a:tr h="370205">
                <a:tc>
                  <a:txBody>
                    <a:bodyPr/>
                    <a:lstStyle/>
                    <a:p>
                      <a:pPr marL="38100">
                        <a:lnSpc>
                          <a:spcPct val="100000"/>
                        </a:lnSpc>
                        <a:spcBef>
                          <a:spcPts val="595"/>
                        </a:spcBef>
                      </a:pPr>
                      <a:r>
                        <a:rPr sz="1400" b="1" spc="-15" dirty="0">
                          <a:solidFill>
                            <a:srgbClr val="57575B"/>
                          </a:solidFill>
                          <a:latin typeface="Arial"/>
                          <a:cs typeface="Arial"/>
                        </a:rPr>
                        <a:t>Congestive</a:t>
                      </a:r>
                      <a:r>
                        <a:rPr sz="1400" b="1" spc="55" dirty="0">
                          <a:solidFill>
                            <a:srgbClr val="57575B"/>
                          </a:solidFill>
                          <a:latin typeface="Arial"/>
                          <a:cs typeface="Arial"/>
                        </a:rPr>
                        <a:t> </a:t>
                      </a:r>
                      <a:r>
                        <a:rPr sz="1400" b="1" spc="-10" dirty="0">
                          <a:solidFill>
                            <a:srgbClr val="57575B"/>
                          </a:solidFill>
                          <a:latin typeface="Arial"/>
                          <a:cs typeface="Arial"/>
                        </a:rPr>
                        <a:t>heart</a:t>
                      </a:r>
                      <a:r>
                        <a:rPr sz="1400" b="1" spc="5" dirty="0">
                          <a:solidFill>
                            <a:srgbClr val="57575B"/>
                          </a:solidFill>
                          <a:latin typeface="Arial"/>
                          <a:cs typeface="Arial"/>
                        </a:rPr>
                        <a:t> </a:t>
                      </a:r>
                      <a:r>
                        <a:rPr sz="1400" b="1" spc="-10" dirty="0">
                          <a:solidFill>
                            <a:srgbClr val="57575B"/>
                          </a:solidFill>
                          <a:latin typeface="Arial"/>
                          <a:cs typeface="Arial"/>
                        </a:rPr>
                        <a:t>failure</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595"/>
                        </a:spcBef>
                      </a:pPr>
                      <a:r>
                        <a:rPr sz="1400" spc="-15" dirty="0">
                          <a:solidFill>
                            <a:srgbClr val="57575B"/>
                          </a:solidFill>
                          <a:latin typeface="Arial"/>
                          <a:cs typeface="Arial"/>
                        </a:rPr>
                        <a:t>23%</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595"/>
                        </a:spcBef>
                      </a:pPr>
                      <a:r>
                        <a:rPr sz="1400" spc="-15" dirty="0">
                          <a:solidFill>
                            <a:srgbClr val="57575B"/>
                          </a:solidFill>
                          <a:latin typeface="Arial"/>
                          <a:cs typeface="Arial"/>
                        </a:rPr>
                        <a:t>23%</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595"/>
                        </a:spcBef>
                      </a:pPr>
                      <a:r>
                        <a:rPr sz="1400" spc="-15" dirty="0">
                          <a:solidFill>
                            <a:srgbClr val="57575B"/>
                          </a:solidFill>
                          <a:latin typeface="Arial"/>
                          <a:cs typeface="Arial"/>
                        </a:rPr>
                        <a:t>12%</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marL="1270" algn="ctr">
                        <a:lnSpc>
                          <a:spcPct val="100000"/>
                        </a:lnSpc>
                        <a:spcBef>
                          <a:spcPts val="595"/>
                        </a:spcBef>
                      </a:pPr>
                      <a:r>
                        <a:rPr sz="1400" spc="-15" dirty="0">
                          <a:solidFill>
                            <a:srgbClr val="57575B"/>
                          </a:solidFill>
                          <a:latin typeface="Arial"/>
                          <a:cs typeface="Arial"/>
                        </a:rPr>
                        <a:t>42%</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extLst>
                  <a:ext uri="{0D108BD9-81ED-4DB2-BD59-A6C34878D82A}">
                    <a16:rowId xmlns:a16="http://schemas.microsoft.com/office/drawing/2014/main" val="10003"/>
                  </a:ext>
                </a:extLst>
              </a:tr>
              <a:tr h="370840">
                <a:tc>
                  <a:txBody>
                    <a:bodyPr/>
                    <a:lstStyle/>
                    <a:p>
                      <a:pPr marL="38100">
                        <a:lnSpc>
                          <a:spcPct val="100000"/>
                        </a:lnSpc>
                        <a:spcBef>
                          <a:spcPts val="600"/>
                        </a:spcBef>
                      </a:pPr>
                      <a:r>
                        <a:rPr sz="1400" b="1" spc="-10" dirty="0">
                          <a:solidFill>
                            <a:srgbClr val="57575B"/>
                          </a:solidFill>
                          <a:latin typeface="Arial"/>
                          <a:cs typeface="Arial"/>
                        </a:rPr>
                        <a:t>Coronary</a:t>
                      </a:r>
                      <a:r>
                        <a:rPr sz="1400" b="1" spc="15" dirty="0">
                          <a:solidFill>
                            <a:srgbClr val="57575B"/>
                          </a:solidFill>
                          <a:latin typeface="Arial"/>
                          <a:cs typeface="Arial"/>
                        </a:rPr>
                        <a:t> </a:t>
                      </a:r>
                      <a:r>
                        <a:rPr sz="1400" b="1" spc="-10" dirty="0">
                          <a:solidFill>
                            <a:srgbClr val="57575B"/>
                          </a:solidFill>
                          <a:latin typeface="Arial"/>
                          <a:cs typeface="Arial"/>
                        </a:rPr>
                        <a:t>artery </a:t>
                      </a:r>
                      <a:r>
                        <a:rPr sz="1400" b="1" spc="-15" dirty="0">
                          <a:solidFill>
                            <a:srgbClr val="57575B"/>
                          </a:solidFill>
                          <a:latin typeface="Arial"/>
                          <a:cs typeface="Arial"/>
                        </a:rPr>
                        <a:t>disease</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600"/>
                        </a:spcBef>
                      </a:pPr>
                      <a:r>
                        <a:rPr sz="1400" spc="-20" dirty="0">
                          <a:solidFill>
                            <a:srgbClr val="57575B"/>
                          </a:solidFill>
                          <a:latin typeface="Arial"/>
                          <a:cs typeface="Arial"/>
                        </a:rPr>
                        <a:t>23%</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600"/>
                        </a:spcBef>
                      </a:pPr>
                      <a:r>
                        <a:rPr sz="1400" spc="-20" dirty="0">
                          <a:solidFill>
                            <a:srgbClr val="57575B"/>
                          </a:solidFill>
                          <a:latin typeface="Arial"/>
                          <a:cs typeface="Arial"/>
                        </a:rPr>
                        <a:t>19%</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600"/>
                        </a:spcBef>
                      </a:pPr>
                      <a:r>
                        <a:rPr sz="1400" spc="-20" dirty="0">
                          <a:solidFill>
                            <a:srgbClr val="57575B"/>
                          </a:solidFill>
                          <a:latin typeface="Arial"/>
                          <a:cs typeface="Arial"/>
                        </a:rPr>
                        <a:t>15%</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marL="1270" algn="ctr">
                        <a:lnSpc>
                          <a:spcPct val="100000"/>
                        </a:lnSpc>
                        <a:spcBef>
                          <a:spcPts val="600"/>
                        </a:spcBef>
                      </a:pPr>
                      <a:r>
                        <a:rPr sz="1400" spc="-20" dirty="0">
                          <a:solidFill>
                            <a:srgbClr val="57575B"/>
                          </a:solidFill>
                          <a:latin typeface="Arial"/>
                          <a:cs typeface="Arial"/>
                        </a:rPr>
                        <a:t>42%</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extLst>
                  <a:ext uri="{0D108BD9-81ED-4DB2-BD59-A6C34878D82A}">
                    <a16:rowId xmlns:a16="http://schemas.microsoft.com/office/drawing/2014/main" val="10004"/>
                  </a:ext>
                </a:extLst>
              </a:tr>
              <a:tr h="370205">
                <a:tc>
                  <a:txBody>
                    <a:bodyPr/>
                    <a:lstStyle/>
                    <a:p>
                      <a:pPr marL="38100">
                        <a:lnSpc>
                          <a:spcPct val="100000"/>
                        </a:lnSpc>
                        <a:spcBef>
                          <a:spcPts val="600"/>
                        </a:spcBef>
                      </a:pPr>
                      <a:r>
                        <a:rPr sz="1400" b="1" spc="-10" dirty="0">
                          <a:solidFill>
                            <a:srgbClr val="57575B"/>
                          </a:solidFill>
                          <a:latin typeface="Arial"/>
                          <a:cs typeface="Arial"/>
                        </a:rPr>
                        <a:t>Depression</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600"/>
                        </a:spcBef>
                      </a:pPr>
                      <a:r>
                        <a:rPr sz="1400" spc="-20" dirty="0">
                          <a:solidFill>
                            <a:srgbClr val="57575B"/>
                          </a:solidFill>
                          <a:latin typeface="Arial"/>
                          <a:cs typeface="Arial"/>
                        </a:rPr>
                        <a:t>15%</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600"/>
                        </a:spcBef>
                      </a:pPr>
                      <a:r>
                        <a:rPr sz="1400" spc="-20" dirty="0">
                          <a:solidFill>
                            <a:srgbClr val="57575B"/>
                          </a:solidFill>
                          <a:latin typeface="Arial"/>
                          <a:cs typeface="Arial"/>
                        </a:rPr>
                        <a:t>19%</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600"/>
                        </a:spcBef>
                      </a:pPr>
                      <a:r>
                        <a:rPr sz="1400" spc="-20" dirty="0">
                          <a:solidFill>
                            <a:srgbClr val="57575B"/>
                          </a:solidFill>
                          <a:latin typeface="Arial"/>
                          <a:cs typeface="Arial"/>
                        </a:rPr>
                        <a:t>15%</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marL="1270" algn="ctr">
                        <a:lnSpc>
                          <a:spcPct val="100000"/>
                        </a:lnSpc>
                        <a:spcBef>
                          <a:spcPts val="600"/>
                        </a:spcBef>
                      </a:pPr>
                      <a:r>
                        <a:rPr sz="1400" spc="-20" dirty="0">
                          <a:solidFill>
                            <a:srgbClr val="57575B"/>
                          </a:solidFill>
                          <a:latin typeface="Arial"/>
                          <a:cs typeface="Arial"/>
                        </a:rPr>
                        <a:t>50%</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extLst>
                  <a:ext uri="{0D108BD9-81ED-4DB2-BD59-A6C34878D82A}">
                    <a16:rowId xmlns:a16="http://schemas.microsoft.com/office/drawing/2014/main" val="10005"/>
                  </a:ext>
                </a:extLst>
              </a:tr>
              <a:tr h="370840">
                <a:tc>
                  <a:txBody>
                    <a:bodyPr/>
                    <a:lstStyle/>
                    <a:p>
                      <a:pPr marL="38100">
                        <a:lnSpc>
                          <a:spcPct val="100000"/>
                        </a:lnSpc>
                        <a:spcBef>
                          <a:spcPts val="600"/>
                        </a:spcBef>
                      </a:pPr>
                      <a:r>
                        <a:rPr sz="1400" b="1" spc="-15" dirty="0">
                          <a:solidFill>
                            <a:srgbClr val="57575B"/>
                          </a:solidFill>
                          <a:latin typeface="Arial"/>
                          <a:cs typeface="Arial"/>
                        </a:rPr>
                        <a:t>Diabetes</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600"/>
                        </a:spcBef>
                      </a:pPr>
                      <a:r>
                        <a:rPr sz="1400" spc="-20" dirty="0">
                          <a:solidFill>
                            <a:srgbClr val="57575B"/>
                          </a:solidFill>
                          <a:latin typeface="Arial"/>
                          <a:cs typeface="Arial"/>
                        </a:rPr>
                        <a:t>23%</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600"/>
                        </a:spcBef>
                      </a:pPr>
                      <a:r>
                        <a:rPr sz="1400" spc="-20" dirty="0">
                          <a:solidFill>
                            <a:srgbClr val="57575B"/>
                          </a:solidFill>
                          <a:latin typeface="Arial"/>
                          <a:cs typeface="Arial"/>
                        </a:rPr>
                        <a:t>31%</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600"/>
                        </a:spcBef>
                      </a:pPr>
                      <a:r>
                        <a:rPr sz="1400" spc="-20" dirty="0">
                          <a:solidFill>
                            <a:srgbClr val="57575B"/>
                          </a:solidFill>
                          <a:latin typeface="Arial"/>
                          <a:cs typeface="Arial"/>
                        </a:rPr>
                        <a:t>42%</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marL="1270" algn="ctr">
                        <a:lnSpc>
                          <a:spcPct val="100000"/>
                        </a:lnSpc>
                        <a:spcBef>
                          <a:spcPts val="600"/>
                        </a:spcBef>
                      </a:pPr>
                      <a:r>
                        <a:rPr sz="1400" spc="-20" dirty="0">
                          <a:solidFill>
                            <a:srgbClr val="57575B"/>
                          </a:solidFill>
                          <a:latin typeface="Arial"/>
                          <a:cs typeface="Arial"/>
                        </a:rPr>
                        <a:t>4%</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extLst>
                  <a:ext uri="{0D108BD9-81ED-4DB2-BD59-A6C34878D82A}">
                    <a16:rowId xmlns:a16="http://schemas.microsoft.com/office/drawing/2014/main" val="10006"/>
                  </a:ext>
                </a:extLst>
              </a:tr>
              <a:tr h="370205">
                <a:tc>
                  <a:txBody>
                    <a:bodyPr/>
                    <a:lstStyle/>
                    <a:p>
                      <a:pPr marL="38100">
                        <a:lnSpc>
                          <a:spcPct val="100000"/>
                        </a:lnSpc>
                        <a:spcBef>
                          <a:spcPts val="605"/>
                        </a:spcBef>
                      </a:pPr>
                      <a:r>
                        <a:rPr sz="1400" b="1" spc="-10" dirty="0">
                          <a:solidFill>
                            <a:srgbClr val="57575B"/>
                          </a:solidFill>
                          <a:latin typeface="Arial"/>
                          <a:cs typeface="Arial"/>
                        </a:rPr>
                        <a:t>Heart</a:t>
                      </a:r>
                      <a:r>
                        <a:rPr sz="1400" b="1" spc="-25" dirty="0">
                          <a:solidFill>
                            <a:srgbClr val="57575B"/>
                          </a:solidFill>
                          <a:latin typeface="Arial"/>
                          <a:cs typeface="Arial"/>
                        </a:rPr>
                        <a:t> </a:t>
                      </a:r>
                      <a:r>
                        <a:rPr sz="1400" b="1" spc="-15" dirty="0">
                          <a:solidFill>
                            <a:srgbClr val="57575B"/>
                          </a:solidFill>
                          <a:latin typeface="Arial"/>
                          <a:cs typeface="Arial"/>
                        </a:rPr>
                        <a:t>disease</a:t>
                      </a:r>
                      <a:endParaRPr sz="1400">
                        <a:latin typeface="Arial"/>
                        <a:cs typeface="Arial"/>
                      </a:endParaRPr>
                    </a:p>
                  </a:txBody>
                  <a:tcPr marL="0" marR="0" marT="768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605"/>
                        </a:spcBef>
                      </a:pPr>
                      <a:r>
                        <a:rPr sz="1400" spc="-15" dirty="0">
                          <a:solidFill>
                            <a:srgbClr val="57575B"/>
                          </a:solidFill>
                          <a:latin typeface="Arial"/>
                          <a:cs typeface="Arial"/>
                        </a:rPr>
                        <a:t>23%</a:t>
                      </a:r>
                      <a:endParaRPr sz="1400">
                        <a:latin typeface="Arial"/>
                        <a:cs typeface="Arial"/>
                      </a:endParaRPr>
                    </a:p>
                  </a:txBody>
                  <a:tcPr marL="0" marR="0" marT="768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605"/>
                        </a:spcBef>
                      </a:pPr>
                      <a:r>
                        <a:rPr sz="1400" spc="-15" dirty="0">
                          <a:solidFill>
                            <a:srgbClr val="57575B"/>
                          </a:solidFill>
                          <a:latin typeface="Arial"/>
                          <a:cs typeface="Arial"/>
                        </a:rPr>
                        <a:t>27%</a:t>
                      </a:r>
                      <a:endParaRPr sz="1400">
                        <a:latin typeface="Arial"/>
                        <a:cs typeface="Arial"/>
                      </a:endParaRPr>
                    </a:p>
                  </a:txBody>
                  <a:tcPr marL="0" marR="0" marT="768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605"/>
                        </a:spcBef>
                      </a:pPr>
                      <a:r>
                        <a:rPr sz="1400" spc="-15" dirty="0">
                          <a:solidFill>
                            <a:srgbClr val="57575B"/>
                          </a:solidFill>
                          <a:latin typeface="Arial"/>
                          <a:cs typeface="Arial"/>
                        </a:rPr>
                        <a:t>23%</a:t>
                      </a:r>
                      <a:endParaRPr sz="1400">
                        <a:latin typeface="Arial"/>
                        <a:cs typeface="Arial"/>
                      </a:endParaRPr>
                    </a:p>
                  </a:txBody>
                  <a:tcPr marL="0" marR="0" marT="768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marL="1270" algn="ctr">
                        <a:lnSpc>
                          <a:spcPct val="100000"/>
                        </a:lnSpc>
                        <a:spcBef>
                          <a:spcPts val="605"/>
                        </a:spcBef>
                      </a:pPr>
                      <a:r>
                        <a:rPr sz="1400" spc="-15" dirty="0">
                          <a:solidFill>
                            <a:srgbClr val="57575B"/>
                          </a:solidFill>
                          <a:latin typeface="Arial"/>
                          <a:cs typeface="Arial"/>
                        </a:rPr>
                        <a:t>27%</a:t>
                      </a:r>
                      <a:endParaRPr sz="1400">
                        <a:latin typeface="Arial"/>
                        <a:cs typeface="Arial"/>
                      </a:endParaRPr>
                    </a:p>
                  </a:txBody>
                  <a:tcPr marL="0" marR="0" marT="768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extLst>
                  <a:ext uri="{0D108BD9-81ED-4DB2-BD59-A6C34878D82A}">
                    <a16:rowId xmlns:a16="http://schemas.microsoft.com/office/drawing/2014/main" val="10007"/>
                  </a:ext>
                </a:extLst>
              </a:tr>
              <a:tr h="370840">
                <a:tc>
                  <a:txBody>
                    <a:bodyPr/>
                    <a:lstStyle/>
                    <a:p>
                      <a:pPr marL="38100">
                        <a:lnSpc>
                          <a:spcPct val="100000"/>
                        </a:lnSpc>
                        <a:spcBef>
                          <a:spcPts val="605"/>
                        </a:spcBef>
                      </a:pPr>
                      <a:r>
                        <a:rPr sz="1400" b="1" spc="-20" dirty="0">
                          <a:solidFill>
                            <a:srgbClr val="57575B"/>
                          </a:solidFill>
                          <a:latin typeface="Arial"/>
                          <a:cs typeface="Arial"/>
                        </a:rPr>
                        <a:t>Hypertension</a:t>
                      </a:r>
                      <a:endParaRPr sz="1400">
                        <a:latin typeface="Arial"/>
                        <a:cs typeface="Arial"/>
                      </a:endParaRPr>
                    </a:p>
                  </a:txBody>
                  <a:tcPr marL="0" marR="0" marT="768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605"/>
                        </a:spcBef>
                      </a:pPr>
                      <a:r>
                        <a:rPr sz="1400" spc="-20" dirty="0">
                          <a:solidFill>
                            <a:srgbClr val="57575B"/>
                          </a:solidFill>
                          <a:latin typeface="Arial"/>
                          <a:cs typeface="Arial"/>
                        </a:rPr>
                        <a:t>23%</a:t>
                      </a:r>
                      <a:endParaRPr sz="1400">
                        <a:latin typeface="Arial"/>
                        <a:cs typeface="Arial"/>
                      </a:endParaRPr>
                    </a:p>
                  </a:txBody>
                  <a:tcPr marL="0" marR="0" marT="768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605"/>
                        </a:spcBef>
                      </a:pPr>
                      <a:r>
                        <a:rPr sz="1400" spc="-20" dirty="0">
                          <a:solidFill>
                            <a:srgbClr val="57575B"/>
                          </a:solidFill>
                          <a:latin typeface="Arial"/>
                          <a:cs typeface="Arial"/>
                        </a:rPr>
                        <a:t>27%</a:t>
                      </a:r>
                      <a:endParaRPr sz="1400">
                        <a:latin typeface="Arial"/>
                        <a:cs typeface="Arial"/>
                      </a:endParaRPr>
                    </a:p>
                  </a:txBody>
                  <a:tcPr marL="0" marR="0" marT="768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605"/>
                        </a:spcBef>
                      </a:pPr>
                      <a:r>
                        <a:rPr sz="1400" spc="-20" dirty="0">
                          <a:solidFill>
                            <a:srgbClr val="57575B"/>
                          </a:solidFill>
                          <a:latin typeface="Arial"/>
                          <a:cs typeface="Arial"/>
                        </a:rPr>
                        <a:t>15%</a:t>
                      </a:r>
                      <a:endParaRPr sz="1400">
                        <a:latin typeface="Arial"/>
                        <a:cs typeface="Arial"/>
                      </a:endParaRPr>
                    </a:p>
                  </a:txBody>
                  <a:tcPr marL="0" marR="0" marT="768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marL="1270" algn="ctr">
                        <a:lnSpc>
                          <a:spcPct val="100000"/>
                        </a:lnSpc>
                        <a:spcBef>
                          <a:spcPts val="605"/>
                        </a:spcBef>
                      </a:pPr>
                      <a:r>
                        <a:rPr sz="1400" spc="-20" dirty="0">
                          <a:solidFill>
                            <a:srgbClr val="57575B"/>
                          </a:solidFill>
                          <a:latin typeface="Arial"/>
                          <a:cs typeface="Arial"/>
                        </a:rPr>
                        <a:t>35%</a:t>
                      </a:r>
                      <a:endParaRPr sz="1400">
                        <a:latin typeface="Arial"/>
                        <a:cs typeface="Arial"/>
                      </a:endParaRPr>
                    </a:p>
                  </a:txBody>
                  <a:tcPr marL="0" marR="0" marT="768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extLst>
                  <a:ext uri="{0D108BD9-81ED-4DB2-BD59-A6C34878D82A}">
                    <a16:rowId xmlns:a16="http://schemas.microsoft.com/office/drawing/2014/main" val="10008"/>
                  </a:ext>
                </a:extLst>
              </a:tr>
              <a:tr h="370840">
                <a:tc>
                  <a:txBody>
                    <a:bodyPr/>
                    <a:lstStyle/>
                    <a:p>
                      <a:pPr marL="38100">
                        <a:lnSpc>
                          <a:spcPct val="100000"/>
                        </a:lnSpc>
                        <a:spcBef>
                          <a:spcPts val="610"/>
                        </a:spcBef>
                      </a:pPr>
                      <a:r>
                        <a:rPr sz="1400" b="1" spc="-20" dirty="0">
                          <a:solidFill>
                            <a:srgbClr val="57575B"/>
                          </a:solidFill>
                          <a:latin typeface="Arial"/>
                          <a:cs typeface="Arial"/>
                        </a:rPr>
                        <a:t>Liver</a:t>
                      </a:r>
                      <a:r>
                        <a:rPr sz="1400" b="1" spc="20" dirty="0">
                          <a:solidFill>
                            <a:srgbClr val="57575B"/>
                          </a:solidFill>
                          <a:latin typeface="Arial"/>
                          <a:cs typeface="Arial"/>
                        </a:rPr>
                        <a:t> </a:t>
                      </a:r>
                      <a:r>
                        <a:rPr sz="1400" b="1" spc="-15" dirty="0">
                          <a:solidFill>
                            <a:srgbClr val="57575B"/>
                          </a:solidFill>
                          <a:latin typeface="Arial"/>
                          <a:cs typeface="Arial"/>
                        </a:rPr>
                        <a:t>disease</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610"/>
                        </a:spcBef>
                      </a:pPr>
                      <a:r>
                        <a:rPr sz="1400" spc="-20" dirty="0">
                          <a:solidFill>
                            <a:srgbClr val="57575B"/>
                          </a:solidFill>
                          <a:latin typeface="Arial"/>
                          <a:cs typeface="Arial"/>
                        </a:rPr>
                        <a:t>8%</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610"/>
                        </a:spcBef>
                      </a:pPr>
                      <a:r>
                        <a:rPr sz="1400" spc="-20" dirty="0">
                          <a:solidFill>
                            <a:srgbClr val="57575B"/>
                          </a:solidFill>
                          <a:latin typeface="Arial"/>
                          <a:cs typeface="Arial"/>
                        </a:rPr>
                        <a:t>8%</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610"/>
                        </a:spcBef>
                      </a:pPr>
                      <a:r>
                        <a:rPr sz="1400" spc="-20" dirty="0">
                          <a:solidFill>
                            <a:srgbClr val="57575B"/>
                          </a:solidFill>
                          <a:latin typeface="Arial"/>
                          <a:cs typeface="Arial"/>
                        </a:rPr>
                        <a:t>19%</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marL="1270" algn="ctr">
                        <a:lnSpc>
                          <a:spcPct val="100000"/>
                        </a:lnSpc>
                        <a:spcBef>
                          <a:spcPts val="610"/>
                        </a:spcBef>
                      </a:pPr>
                      <a:r>
                        <a:rPr sz="1400" spc="-20" dirty="0">
                          <a:solidFill>
                            <a:srgbClr val="57575B"/>
                          </a:solidFill>
                          <a:latin typeface="Arial"/>
                          <a:cs typeface="Arial"/>
                        </a:rPr>
                        <a:t>65%</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extLst>
                  <a:ext uri="{0D108BD9-81ED-4DB2-BD59-A6C34878D82A}">
                    <a16:rowId xmlns:a16="http://schemas.microsoft.com/office/drawing/2014/main" val="10009"/>
                  </a:ext>
                </a:extLst>
              </a:tr>
              <a:tr h="370205">
                <a:tc>
                  <a:txBody>
                    <a:bodyPr/>
                    <a:lstStyle/>
                    <a:p>
                      <a:pPr marL="38100">
                        <a:lnSpc>
                          <a:spcPct val="100000"/>
                        </a:lnSpc>
                        <a:spcBef>
                          <a:spcPts val="610"/>
                        </a:spcBef>
                      </a:pPr>
                      <a:r>
                        <a:rPr sz="1400" b="1" spc="-15" dirty="0">
                          <a:solidFill>
                            <a:srgbClr val="57575B"/>
                          </a:solidFill>
                          <a:latin typeface="Arial"/>
                          <a:cs typeface="Arial"/>
                        </a:rPr>
                        <a:t>Osteoporosis</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610"/>
                        </a:spcBef>
                      </a:pPr>
                      <a:r>
                        <a:rPr sz="1400" spc="-20" dirty="0">
                          <a:solidFill>
                            <a:srgbClr val="57575B"/>
                          </a:solidFill>
                          <a:latin typeface="Arial"/>
                          <a:cs typeface="Arial"/>
                        </a:rPr>
                        <a:t>12%</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610"/>
                        </a:spcBef>
                      </a:pPr>
                      <a:r>
                        <a:rPr sz="1400" spc="-20" dirty="0">
                          <a:solidFill>
                            <a:srgbClr val="57575B"/>
                          </a:solidFill>
                          <a:latin typeface="Arial"/>
                          <a:cs typeface="Arial"/>
                        </a:rPr>
                        <a:t>15%</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610"/>
                        </a:spcBef>
                      </a:pPr>
                      <a:r>
                        <a:rPr sz="1400" spc="-20" dirty="0">
                          <a:solidFill>
                            <a:srgbClr val="57575B"/>
                          </a:solidFill>
                          <a:latin typeface="Arial"/>
                          <a:cs typeface="Arial"/>
                        </a:rPr>
                        <a:t>8%</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marL="1270" algn="ctr">
                        <a:lnSpc>
                          <a:spcPct val="100000"/>
                        </a:lnSpc>
                        <a:spcBef>
                          <a:spcPts val="610"/>
                        </a:spcBef>
                      </a:pPr>
                      <a:r>
                        <a:rPr sz="1400" spc="-20" dirty="0">
                          <a:solidFill>
                            <a:srgbClr val="57575B"/>
                          </a:solidFill>
                          <a:latin typeface="Arial"/>
                          <a:cs typeface="Arial"/>
                        </a:rPr>
                        <a:t>65%</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extLst>
                  <a:ext uri="{0D108BD9-81ED-4DB2-BD59-A6C34878D82A}">
                    <a16:rowId xmlns:a16="http://schemas.microsoft.com/office/drawing/2014/main" val="10010"/>
                  </a:ext>
                </a:extLst>
              </a:tr>
              <a:tr h="370840">
                <a:tc>
                  <a:txBody>
                    <a:bodyPr/>
                    <a:lstStyle/>
                    <a:p>
                      <a:pPr marL="38100">
                        <a:lnSpc>
                          <a:spcPct val="100000"/>
                        </a:lnSpc>
                        <a:spcBef>
                          <a:spcPts val="610"/>
                        </a:spcBef>
                      </a:pPr>
                      <a:r>
                        <a:rPr sz="1400" b="1" spc="-15" dirty="0">
                          <a:solidFill>
                            <a:srgbClr val="57575B"/>
                          </a:solidFill>
                          <a:latin typeface="Arial"/>
                          <a:cs typeface="Arial"/>
                        </a:rPr>
                        <a:t>Other</a:t>
                      </a:r>
                      <a:r>
                        <a:rPr sz="1400" b="1" spc="20" dirty="0">
                          <a:solidFill>
                            <a:srgbClr val="57575B"/>
                          </a:solidFill>
                          <a:latin typeface="Arial"/>
                          <a:cs typeface="Arial"/>
                        </a:rPr>
                        <a:t> </a:t>
                      </a:r>
                      <a:r>
                        <a:rPr sz="1400" b="1" spc="-15" dirty="0">
                          <a:solidFill>
                            <a:srgbClr val="57575B"/>
                          </a:solidFill>
                          <a:latin typeface="Arial"/>
                          <a:cs typeface="Arial"/>
                        </a:rPr>
                        <a:t>(please</a:t>
                      </a:r>
                      <a:r>
                        <a:rPr sz="1400" b="1" spc="50" dirty="0">
                          <a:solidFill>
                            <a:srgbClr val="57575B"/>
                          </a:solidFill>
                          <a:latin typeface="Arial"/>
                          <a:cs typeface="Arial"/>
                        </a:rPr>
                        <a:t> </a:t>
                      </a:r>
                      <a:r>
                        <a:rPr sz="1400" b="1" spc="-15" dirty="0">
                          <a:solidFill>
                            <a:srgbClr val="57575B"/>
                          </a:solidFill>
                          <a:latin typeface="Arial"/>
                          <a:cs typeface="Arial"/>
                        </a:rPr>
                        <a:t>describe)</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610"/>
                        </a:spcBef>
                      </a:pPr>
                      <a:r>
                        <a:rPr sz="1400" spc="-15" dirty="0">
                          <a:solidFill>
                            <a:srgbClr val="57575B"/>
                          </a:solidFill>
                          <a:latin typeface="Arial"/>
                          <a:cs typeface="Arial"/>
                        </a:rPr>
                        <a:t>12%</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610"/>
                        </a:spcBef>
                      </a:pPr>
                      <a:r>
                        <a:rPr sz="1400" spc="-15" dirty="0">
                          <a:solidFill>
                            <a:srgbClr val="57575B"/>
                          </a:solidFill>
                          <a:latin typeface="Arial"/>
                          <a:cs typeface="Arial"/>
                        </a:rPr>
                        <a:t>4%</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610"/>
                        </a:spcBef>
                      </a:pPr>
                      <a:r>
                        <a:rPr sz="1400" spc="-15" dirty="0">
                          <a:solidFill>
                            <a:srgbClr val="57575B"/>
                          </a:solidFill>
                          <a:latin typeface="Arial"/>
                          <a:cs typeface="Arial"/>
                        </a:rPr>
                        <a:t>12%</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marL="1270" algn="ctr">
                        <a:lnSpc>
                          <a:spcPct val="100000"/>
                        </a:lnSpc>
                        <a:spcBef>
                          <a:spcPts val="610"/>
                        </a:spcBef>
                      </a:pPr>
                      <a:r>
                        <a:rPr sz="1400" spc="-15" dirty="0">
                          <a:solidFill>
                            <a:srgbClr val="57575B"/>
                          </a:solidFill>
                          <a:latin typeface="Arial"/>
                          <a:cs typeface="Arial"/>
                        </a:rPr>
                        <a:t>73%</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extLst>
                  <a:ext uri="{0D108BD9-81ED-4DB2-BD59-A6C34878D82A}">
                    <a16:rowId xmlns:a16="http://schemas.microsoft.com/office/drawing/2014/main" val="10011"/>
                  </a:ext>
                </a:extLst>
              </a:tr>
            </a:tbl>
          </a:graphicData>
        </a:graphic>
      </p:graphicFrame>
      <p:sp>
        <p:nvSpPr>
          <p:cNvPr id="5" name="object 5"/>
          <p:cNvSpPr txBox="1"/>
          <p:nvPr/>
        </p:nvSpPr>
        <p:spPr>
          <a:xfrm>
            <a:off x="11451081" y="6434429"/>
            <a:ext cx="110489"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AAAAAA"/>
                </a:solidFill>
                <a:latin typeface="Arial"/>
                <a:cs typeface="Arial"/>
              </a:rPr>
              <a:t>6</a:t>
            </a:r>
            <a:endParaRPr sz="12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5591" y="1435608"/>
            <a:ext cx="11091545" cy="0"/>
          </a:xfrm>
          <a:custGeom>
            <a:avLst/>
            <a:gdLst/>
            <a:ahLst/>
            <a:cxnLst/>
            <a:rect l="l" t="t" r="r" b="b"/>
            <a:pathLst>
              <a:path w="11091545">
                <a:moveTo>
                  <a:pt x="0" y="0"/>
                </a:moveTo>
                <a:lnTo>
                  <a:pt x="11091544" y="0"/>
                </a:lnTo>
              </a:path>
            </a:pathLst>
          </a:custGeom>
          <a:ln w="6350">
            <a:solidFill>
              <a:srgbClr val="97C1A4"/>
            </a:solidFill>
          </a:ln>
        </p:spPr>
        <p:txBody>
          <a:bodyPr wrap="square" lIns="0" tIns="0" rIns="0" bIns="0" rtlCol="0"/>
          <a:lstStyle/>
          <a:p>
            <a:endParaRPr/>
          </a:p>
        </p:txBody>
      </p:sp>
      <p:sp>
        <p:nvSpPr>
          <p:cNvPr id="3" name="object 3"/>
          <p:cNvSpPr txBox="1">
            <a:spLocks noGrp="1"/>
          </p:cNvSpPr>
          <p:nvPr>
            <p:ph type="title"/>
          </p:nvPr>
        </p:nvSpPr>
        <p:spPr>
          <a:xfrm>
            <a:off x="625246" y="856564"/>
            <a:ext cx="8525510" cy="454025"/>
          </a:xfrm>
          <a:prstGeom prst="rect">
            <a:avLst/>
          </a:prstGeom>
        </p:spPr>
        <p:txBody>
          <a:bodyPr vert="horz" wrap="square" lIns="0" tIns="13970" rIns="0" bIns="0" rtlCol="0">
            <a:spAutoFit/>
          </a:bodyPr>
          <a:lstStyle/>
          <a:p>
            <a:pPr marL="12700">
              <a:lnSpc>
                <a:spcPct val="100000"/>
              </a:lnSpc>
              <a:spcBef>
                <a:spcPts val="110"/>
              </a:spcBef>
            </a:pPr>
            <a:r>
              <a:rPr spc="-5" dirty="0"/>
              <a:t>Chronic</a:t>
            </a:r>
            <a:r>
              <a:rPr spc="-15" dirty="0"/>
              <a:t> </a:t>
            </a:r>
            <a:r>
              <a:rPr spc="-5" dirty="0"/>
              <a:t>Conditions</a:t>
            </a:r>
            <a:r>
              <a:rPr spc="35" dirty="0"/>
              <a:t> </a:t>
            </a:r>
            <a:r>
              <a:rPr spc="-30" dirty="0"/>
              <a:t>Targeted</a:t>
            </a:r>
            <a:r>
              <a:rPr dirty="0"/>
              <a:t> </a:t>
            </a:r>
            <a:r>
              <a:rPr spc="5" dirty="0"/>
              <a:t>in</a:t>
            </a:r>
            <a:r>
              <a:rPr spc="-25" dirty="0"/>
              <a:t> </a:t>
            </a:r>
            <a:r>
              <a:rPr spc="5" dirty="0"/>
              <a:t>Self-Insured</a:t>
            </a:r>
            <a:r>
              <a:rPr spc="-45" dirty="0"/>
              <a:t> </a:t>
            </a:r>
            <a:r>
              <a:rPr spc="5" dirty="0"/>
              <a:t>Plans</a:t>
            </a:r>
          </a:p>
        </p:txBody>
      </p:sp>
      <p:graphicFrame>
        <p:nvGraphicFramePr>
          <p:cNvPr id="4" name="object 4"/>
          <p:cNvGraphicFramePr>
            <a:graphicFrameLocks noGrp="1"/>
          </p:cNvGraphicFramePr>
          <p:nvPr/>
        </p:nvGraphicFramePr>
        <p:xfrm>
          <a:off x="539750" y="1716151"/>
          <a:ext cx="11090273" cy="4658995"/>
        </p:xfrm>
        <a:graphic>
          <a:graphicData uri="http://schemas.openxmlformats.org/drawingml/2006/table">
            <a:tbl>
              <a:tblPr firstRow="1" bandRow="1">
                <a:tableStyleId>{2D5ABB26-0587-4C30-8999-92F81FD0307C}</a:tableStyleId>
              </a:tblPr>
              <a:tblGrid>
                <a:gridCol w="2218055">
                  <a:extLst>
                    <a:ext uri="{9D8B030D-6E8A-4147-A177-3AD203B41FA5}">
                      <a16:colId xmlns:a16="http://schemas.microsoft.com/office/drawing/2014/main" val="20000"/>
                    </a:ext>
                  </a:extLst>
                </a:gridCol>
                <a:gridCol w="2218055">
                  <a:extLst>
                    <a:ext uri="{9D8B030D-6E8A-4147-A177-3AD203B41FA5}">
                      <a16:colId xmlns:a16="http://schemas.microsoft.com/office/drawing/2014/main" val="20001"/>
                    </a:ext>
                  </a:extLst>
                </a:gridCol>
                <a:gridCol w="2218055">
                  <a:extLst>
                    <a:ext uri="{9D8B030D-6E8A-4147-A177-3AD203B41FA5}">
                      <a16:colId xmlns:a16="http://schemas.microsoft.com/office/drawing/2014/main" val="20002"/>
                    </a:ext>
                  </a:extLst>
                </a:gridCol>
                <a:gridCol w="2218054">
                  <a:extLst>
                    <a:ext uri="{9D8B030D-6E8A-4147-A177-3AD203B41FA5}">
                      <a16:colId xmlns:a16="http://schemas.microsoft.com/office/drawing/2014/main" val="20003"/>
                    </a:ext>
                  </a:extLst>
                </a:gridCol>
                <a:gridCol w="2218054">
                  <a:extLst>
                    <a:ext uri="{9D8B030D-6E8A-4147-A177-3AD203B41FA5}">
                      <a16:colId xmlns:a16="http://schemas.microsoft.com/office/drawing/2014/main" val="20004"/>
                    </a:ext>
                  </a:extLst>
                </a:gridCol>
              </a:tblGrid>
              <a:tr h="583565">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FB0C3"/>
                    </a:solidFill>
                  </a:tcPr>
                </a:tc>
                <a:tc>
                  <a:txBody>
                    <a:bodyPr/>
                    <a:lstStyle/>
                    <a:p>
                      <a:pPr marL="635" algn="ctr">
                        <a:lnSpc>
                          <a:spcPct val="100000"/>
                        </a:lnSpc>
                        <a:spcBef>
                          <a:spcPts val="595"/>
                        </a:spcBef>
                      </a:pPr>
                      <a:r>
                        <a:rPr sz="1400" b="1" spc="-5" dirty="0">
                          <a:solidFill>
                            <a:srgbClr val="FFFFFF"/>
                          </a:solidFill>
                          <a:latin typeface="Arial"/>
                          <a:cs typeface="Arial"/>
                        </a:rPr>
                        <a:t>In</a:t>
                      </a:r>
                      <a:r>
                        <a:rPr sz="1400" b="1" spc="-10" dirty="0">
                          <a:solidFill>
                            <a:srgbClr val="FFFFFF"/>
                          </a:solidFill>
                          <a:latin typeface="Arial"/>
                          <a:cs typeface="Arial"/>
                        </a:rPr>
                        <a:t> </a:t>
                      </a:r>
                      <a:r>
                        <a:rPr sz="1400" b="1" u="sng" spc="-15" dirty="0">
                          <a:solidFill>
                            <a:srgbClr val="FFFFFF"/>
                          </a:solidFill>
                          <a:uFill>
                            <a:solidFill>
                              <a:srgbClr val="FFFFFF"/>
                            </a:solidFill>
                          </a:uFill>
                          <a:latin typeface="Arial"/>
                          <a:cs typeface="Arial"/>
                        </a:rPr>
                        <a:t>some</a:t>
                      </a:r>
                      <a:r>
                        <a:rPr sz="1400" b="1" dirty="0">
                          <a:solidFill>
                            <a:srgbClr val="FFFFFF"/>
                          </a:solidFill>
                          <a:latin typeface="Arial"/>
                          <a:cs typeface="Arial"/>
                        </a:rPr>
                        <a:t> </a:t>
                      </a:r>
                      <a:r>
                        <a:rPr sz="1400" b="1" spc="-15" dirty="0">
                          <a:solidFill>
                            <a:srgbClr val="FFFFFF"/>
                          </a:solidFill>
                          <a:latin typeface="Arial"/>
                          <a:cs typeface="Arial"/>
                        </a:rPr>
                        <a:t>self-insured</a:t>
                      </a:r>
                      <a:endParaRPr sz="1400">
                        <a:latin typeface="Arial"/>
                        <a:cs typeface="Arial"/>
                      </a:endParaRPr>
                    </a:p>
                    <a:p>
                      <a:pPr marL="635" algn="ctr">
                        <a:lnSpc>
                          <a:spcPct val="100000"/>
                        </a:lnSpc>
                      </a:pPr>
                      <a:r>
                        <a:rPr sz="1400" b="1" spc="-15" dirty="0">
                          <a:solidFill>
                            <a:srgbClr val="FFFFFF"/>
                          </a:solidFill>
                          <a:latin typeface="Arial"/>
                          <a:cs typeface="Arial"/>
                        </a:rPr>
                        <a:t>products</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FB0C3"/>
                    </a:solidFill>
                  </a:tcPr>
                </a:tc>
                <a:tc>
                  <a:txBody>
                    <a:bodyPr/>
                    <a:lstStyle/>
                    <a:p>
                      <a:pPr marL="5080" algn="ctr">
                        <a:lnSpc>
                          <a:spcPct val="100000"/>
                        </a:lnSpc>
                        <a:spcBef>
                          <a:spcPts val="595"/>
                        </a:spcBef>
                      </a:pPr>
                      <a:r>
                        <a:rPr sz="1400" b="1" spc="-5" dirty="0">
                          <a:solidFill>
                            <a:srgbClr val="FFFFFF"/>
                          </a:solidFill>
                          <a:latin typeface="Arial"/>
                          <a:cs typeface="Arial"/>
                        </a:rPr>
                        <a:t>In</a:t>
                      </a:r>
                      <a:r>
                        <a:rPr sz="1400" b="1" spc="-15" dirty="0">
                          <a:solidFill>
                            <a:srgbClr val="FFFFFF"/>
                          </a:solidFill>
                          <a:latin typeface="Arial"/>
                          <a:cs typeface="Arial"/>
                        </a:rPr>
                        <a:t> </a:t>
                      </a:r>
                      <a:r>
                        <a:rPr sz="1400" b="1" u="sng" spc="-10" dirty="0">
                          <a:solidFill>
                            <a:srgbClr val="FFFFFF"/>
                          </a:solidFill>
                          <a:uFill>
                            <a:solidFill>
                              <a:srgbClr val="FFFFFF"/>
                            </a:solidFill>
                          </a:uFill>
                          <a:latin typeface="Arial"/>
                          <a:cs typeface="Arial"/>
                        </a:rPr>
                        <a:t>most</a:t>
                      </a:r>
                      <a:r>
                        <a:rPr sz="1400" b="1" spc="-5" dirty="0">
                          <a:solidFill>
                            <a:srgbClr val="FFFFFF"/>
                          </a:solidFill>
                          <a:latin typeface="Arial"/>
                          <a:cs typeface="Arial"/>
                        </a:rPr>
                        <a:t> </a:t>
                      </a:r>
                      <a:r>
                        <a:rPr sz="1400" b="1" spc="-15" dirty="0">
                          <a:solidFill>
                            <a:srgbClr val="FFFFFF"/>
                          </a:solidFill>
                          <a:latin typeface="Arial"/>
                          <a:cs typeface="Arial"/>
                        </a:rPr>
                        <a:t>self-insured</a:t>
                      </a:r>
                      <a:endParaRPr sz="1400">
                        <a:latin typeface="Arial"/>
                        <a:cs typeface="Arial"/>
                      </a:endParaRPr>
                    </a:p>
                    <a:p>
                      <a:pPr marL="1905" algn="ctr">
                        <a:lnSpc>
                          <a:spcPct val="100000"/>
                        </a:lnSpc>
                      </a:pPr>
                      <a:r>
                        <a:rPr sz="1400" b="1" spc="-15" dirty="0">
                          <a:solidFill>
                            <a:srgbClr val="FFFFFF"/>
                          </a:solidFill>
                          <a:latin typeface="Arial"/>
                          <a:cs typeface="Arial"/>
                        </a:rPr>
                        <a:t>products</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FB0C3"/>
                    </a:solidFill>
                  </a:tcPr>
                </a:tc>
                <a:tc>
                  <a:txBody>
                    <a:bodyPr/>
                    <a:lstStyle/>
                    <a:p>
                      <a:pPr marL="3175" algn="ctr">
                        <a:lnSpc>
                          <a:spcPct val="100000"/>
                        </a:lnSpc>
                        <a:spcBef>
                          <a:spcPts val="595"/>
                        </a:spcBef>
                      </a:pPr>
                      <a:r>
                        <a:rPr sz="1400" b="1" spc="-5" dirty="0">
                          <a:solidFill>
                            <a:srgbClr val="FFFFFF"/>
                          </a:solidFill>
                          <a:latin typeface="Arial"/>
                          <a:cs typeface="Arial"/>
                        </a:rPr>
                        <a:t>In</a:t>
                      </a:r>
                      <a:r>
                        <a:rPr sz="1400" b="1" spc="-10" dirty="0">
                          <a:solidFill>
                            <a:srgbClr val="FFFFFF"/>
                          </a:solidFill>
                          <a:latin typeface="Arial"/>
                          <a:cs typeface="Arial"/>
                        </a:rPr>
                        <a:t> </a:t>
                      </a:r>
                      <a:r>
                        <a:rPr sz="1400" b="1" u="sng" spc="-10" dirty="0">
                          <a:solidFill>
                            <a:srgbClr val="FFFFFF"/>
                          </a:solidFill>
                          <a:uFill>
                            <a:solidFill>
                              <a:srgbClr val="FFFFFF"/>
                            </a:solidFill>
                          </a:uFill>
                          <a:latin typeface="Arial"/>
                          <a:cs typeface="Arial"/>
                        </a:rPr>
                        <a:t>all</a:t>
                      </a:r>
                      <a:r>
                        <a:rPr sz="1400" b="1" spc="-30" dirty="0">
                          <a:solidFill>
                            <a:srgbClr val="FFFFFF"/>
                          </a:solidFill>
                          <a:latin typeface="Arial"/>
                          <a:cs typeface="Arial"/>
                        </a:rPr>
                        <a:t> </a:t>
                      </a:r>
                      <a:r>
                        <a:rPr sz="1400" b="1" spc="-15" dirty="0">
                          <a:solidFill>
                            <a:srgbClr val="FFFFFF"/>
                          </a:solidFill>
                          <a:latin typeface="Arial"/>
                          <a:cs typeface="Arial"/>
                        </a:rPr>
                        <a:t>self-insured</a:t>
                      </a:r>
                      <a:endParaRPr sz="1400">
                        <a:latin typeface="Arial"/>
                        <a:cs typeface="Arial"/>
                      </a:endParaRPr>
                    </a:p>
                    <a:p>
                      <a:pPr marL="2540" algn="ctr">
                        <a:lnSpc>
                          <a:spcPct val="100000"/>
                        </a:lnSpc>
                      </a:pPr>
                      <a:r>
                        <a:rPr sz="1400" b="1" spc="-15" dirty="0">
                          <a:solidFill>
                            <a:srgbClr val="FFFFFF"/>
                          </a:solidFill>
                          <a:latin typeface="Arial"/>
                          <a:cs typeface="Arial"/>
                        </a:rPr>
                        <a:t>products</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FB0C3"/>
                    </a:solidFill>
                  </a:tcPr>
                </a:tc>
                <a:tc>
                  <a:txBody>
                    <a:bodyPr/>
                    <a:lstStyle/>
                    <a:p>
                      <a:pPr>
                        <a:lnSpc>
                          <a:spcPct val="100000"/>
                        </a:lnSpc>
                        <a:spcBef>
                          <a:spcPts val="50"/>
                        </a:spcBef>
                      </a:pPr>
                      <a:endParaRPr sz="1200">
                        <a:latin typeface="Times New Roman"/>
                        <a:cs typeface="Times New Roman"/>
                      </a:endParaRPr>
                    </a:p>
                    <a:p>
                      <a:pPr marL="5080" algn="ctr">
                        <a:lnSpc>
                          <a:spcPct val="100000"/>
                        </a:lnSpc>
                        <a:spcBef>
                          <a:spcPts val="5"/>
                        </a:spcBef>
                      </a:pPr>
                      <a:r>
                        <a:rPr sz="1400" b="1" spc="-10" dirty="0">
                          <a:solidFill>
                            <a:srgbClr val="FFFFFF"/>
                          </a:solidFill>
                          <a:latin typeface="Arial"/>
                          <a:cs typeface="Arial"/>
                        </a:rPr>
                        <a:t>Not</a:t>
                      </a:r>
                      <a:r>
                        <a:rPr sz="1400" b="1" spc="-25" dirty="0">
                          <a:solidFill>
                            <a:srgbClr val="FFFFFF"/>
                          </a:solidFill>
                          <a:latin typeface="Arial"/>
                          <a:cs typeface="Arial"/>
                        </a:rPr>
                        <a:t> </a:t>
                      </a:r>
                      <a:r>
                        <a:rPr sz="1400" b="1" spc="-15" dirty="0">
                          <a:solidFill>
                            <a:srgbClr val="FFFFFF"/>
                          </a:solidFill>
                          <a:latin typeface="Arial"/>
                          <a:cs typeface="Arial"/>
                        </a:rPr>
                        <a:t>targeted</a:t>
                      </a:r>
                      <a:endParaRPr sz="14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FB0C3"/>
                    </a:solidFill>
                  </a:tcPr>
                </a:tc>
                <a:extLst>
                  <a:ext uri="{0D108BD9-81ED-4DB2-BD59-A6C34878D82A}">
                    <a16:rowId xmlns:a16="http://schemas.microsoft.com/office/drawing/2014/main" val="10000"/>
                  </a:ext>
                </a:extLst>
              </a:tr>
              <a:tr h="370205">
                <a:tc>
                  <a:txBody>
                    <a:bodyPr/>
                    <a:lstStyle/>
                    <a:p>
                      <a:pPr marL="38100">
                        <a:lnSpc>
                          <a:spcPct val="100000"/>
                        </a:lnSpc>
                        <a:spcBef>
                          <a:spcPts val="595"/>
                        </a:spcBef>
                      </a:pPr>
                      <a:r>
                        <a:rPr sz="1400" b="1" spc="-15" dirty="0">
                          <a:solidFill>
                            <a:srgbClr val="57575B"/>
                          </a:solidFill>
                          <a:latin typeface="Arial"/>
                          <a:cs typeface="Arial"/>
                        </a:rPr>
                        <a:t>Asthma</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595"/>
                        </a:spcBef>
                      </a:pPr>
                      <a:r>
                        <a:rPr sz="1400" spc="-20" dirty="0">
                          <a:solidFill>
                            <a:srgbClr val="57575B"/>
                          </a:solidFill>
                          <a:latin typeface="Arial"/>
                          <a:cs typeface="Arial"/>
                        </a:rPr>
                        <a:t>30%</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595"/>
                        </a:spcBef>
                      </a:pPr>
                      <a:r>
                        <a:rPr sz="1400" spc="-20" dirty="0">
                          <a:solidFill>
                            <a:srgbClr val="57575B"/>
                          </a:solidFill>
                          <a:latin typeface="Arial"/>
                          <a:cs typeface="Arial"/>
                        </a:rPr>
                        <a:t>26%</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595"/>
                        </a:spcBef>
                      </a:pPr>
                      <a:r>
                        <a:rPr sz="1400" spc="-20" dirty="0">
                          <a:solidFill>
                            <a:srgbClr val="57575B"/>
                          </a:solidFill>
                          <a:latin typeface="Arial"/>
                          <a:cs typeface="Arial"/>
                        </a:rPr>
                        <a:t>4%</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E3E9"/>
                    </a:solidFill>
                  </a:tcPr>
                </a:tc>
                <a:tc>
                  <a:txBody>
                    <a:bodyPr/>
                    <a:lstStyle/>
                    <a:p>
                      <a:pPr marL="1270" algn="ctr">
                        <a:lnSpc>
                          <a:spcPct val="100000"/>
                        </a:lnSpc>
                        <a:spcBef>
                          <a:spcPts val="595"/>
                        </a:spcBef>
                      </a:pPr>
                      <a:r>
                        <a:rPr sz="1400" spc="-20" dirty="0">
                          <a:solidFill>
                            <a:srgbClr val="57575B"/>
                          </a:solidFill>
                          <a:latin typeface="Arial"/>
                          <a:cs typeface="Arial"/>
                        </a:rPr>
                        <a:t>39%</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E3E9"/>
                    </a:solidFill>
                  </a:tcPr>
                </a:tc>
                <a:extLst>
                  <a:ext uri="{0D108BD9-81ED-4DB2-BD59-A6C34878D82A}">
                    <a16:rowId xmlns:a16="http://schemas.microsoft.com/office/drawing/2014/main" val="10001"/>
                  </a:ext>
                </a:extLst>
              </a:tr>
              <a:tr h="370205">
                <a:tc>
                  <a:txBody>
                    <a:bodyPr/>
                    <a:lstStyle/>
                    <a:p>
                      <a:pPr marL="38100">
                        <a:lnSpc>
                          <a:spcPct val="100000"/>
                        </a:lnSpc>
                        <a:spcBef>
                          <a:spcPts val="595"/>
                        </a:spcBef>
                      </a:pPr>
                      <a:r>
                        <a:rPr sz="1400" b="1" spc="-15" dirty="0">
                          <a:solidFill>
                            <a:srgbClr val="57575B"/>
                          </a:solidFill>
                          <a:latin typeface="Arial"/>
                          <a:cs typeface="Arial"/>
                        </a:rPr>
                        <a:t>Bleeding</a:t>
                      </a:r>
                      <a:r>
                        <a:rPr sz="1400" b="1" spc="20" dirty="0">
                          <a:solidFill>
                            <a:srgbClr val="57575B"/>
                          </a:solidFill>
                          <a:latin typeface="Arial"/>
                          <a:cs typeface="Arial"/>
                        </a:rPr>
                        <a:t> </a:t>
                      </a:r>
                      <a:r>
                        <a:rPr sz="1400" b="1" spc="-15" dirty="0">
                          <a:solidFill>
                            <a:srgbClr val="57575B"/>
                          </a:solidFill>
                          <a:latin typeface="Arial"/>
                          <a:cs typeface="Arial"/>
                        </a:rPr>
                        <a:t>disorders</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595"/>
                        </a:spcBef>
                      </a:pPr>
                      <a:r>
                        <a:rPr sz="1400" spc="-20" dirty="0">
                          <a:solidFill>
                            <a:srgbClr val="57575B"/>
                          </a:solidFill>
                          <a:latin typeface="Arial"/>
                          <a:cs typeface="Arial"/>
                        </a:rPr>
                        <a:t>13%</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595"/>
                        </a:spcBef>
                      </a:pPr>
                      <a:r>
                        <a:rPr sz="1400" spc="-20" dirty="0">
                          <a:solidFill>
                            <a:srgbClr val="57575B"/>
                          </a:solidFill>
                          <a:latin typeface="Arial"/>
                          <a:cs typeface="Arial"/>
                        </a:rPr>
                        <a:t>17%</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595"/>
                        </a:spcBef>
                      </a:pPr>
                      <a:r>
                        <a:rPr sz="1400" spc="-20" dirty="0">
                          <a:solidFill>
                            <a:srgbClr val="57575B"/>
                          </a:solidFill>
                          <a:latin typeface="Arial"/>
                          <a:cs typeface="Arial"/>
                        </a:rPr>
                        <a:t>9%</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marL="1270" algn="ctr">
                        <a:lnSpc>
                          <a:spcPct val="100000"/>
                        </a:lnSpc>
                        <a:spcBef>
                          <a:spcPts val="595"/>
                        </a:spcBef>
                      </a:pPr>
                      <a:r>
                        <a:rPr sz="1400" spc="-20" dirty="0">
                          <a:solidFill>
                            <a:srgbClr val="57575B"/>
                          </a:solidFill>
                          <a:latin typeface="Arial"/>
                          <a:cs typeface="Arial"/>
                        </a:rPr>
                        <a:t>61%</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extLst>
                  <a:ext uri="{0D108BD9-81ED-4DB2-BD59-A6C34878D82A}">
                    <a16:rowId xmlns:a16="http://schemas.microsoft.com/office/drawing/2014/main" val="10002"/>
                  </a:ext>
                </a:extLst>
              </a:tr>
              <a:tr h="370205">
                <a:tc>
                  <a:txBody>
                    <a:bodyPr/>
                    <a:lstStyle/>
                    <a:p>
                      <a:pPr marL="38100">
                        <a:lnSpc>
                          <a:spcPct val="100000"/>
                        </a:lnSpc>
                        <a:spcBef>
                          <a:spcPts val="595"/>
                        </a:spcBef>
                      </a:pPr>
                      <a:r>
                        <a:rPr sz="1400" b="1" spc="-15" dirty="0">
                          <a:solidFill>
                            <a:srgbClr val="57575B"/>
                          </a:solidFill>
                          <a:latin typeface="Arial"/>
                          <a:cs typeface="Arial"/>
                        </a:rPr>
                        <a:t>Congestive</a:t>
                      </a:r>
                      <a:r>
                        <a:rPr sz="1400" b="1" spc="55" dirty="0">
                          <a:solidFill>
                            <a:srgbClr val="57575B"/>
                          </a:solidFill>
                          <a:latin typeface="Arial"/>
                          <a:cs typeface="Arial"/>
                        </a:rPr>
                        <a:t> </a:t>
                      </a:r>
                      <a:r>
                        <a:rPr sz="1400" b="1" spc="-10" dirty="0">
                          <a:solidFill>
                            <a:srgbClr val="57575B"/>
                          </a:solidFill>
                          <a:latin typeface="Arial"/>
                          <a:cs typeface="Arial"/>
                        </a:rPr>
                        <a:t>heart</a:t>
                      </a:r>
                      <a:r>
                        <a:rPr sz="1400" b="1" spc="5" dirty="0">
                          <a:solidFill>
                            <a:srgbClr val="57575B"/>
                          </a:solidFill>
                          <a:latin typeface="Arial"/>
                          <a:cs typeface="Arial"/>
                        </a:rPr>
                        <a:t> </a:t>
                      </a:r>
                      <a:r>
                        <a:rPr sz="1400" b="1" spc="-10" dirty="0">
                          <a:solidFill>
                            <a:srgbClr val="57575B"/>
                          </a:solidFill>
                          <a:latin typeface="Arial"/>
                          <a:cs typeface="Arial"/>
                        </a:rPr>
                        <a:t>failure</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595"/>
                        </a:spcBef>
                      </a:pPr>
                      <a:r>
                        <a:rPr sz="1400" spc="-15" dirty="0">
                          <a:solidFill>
                            <a:srgbClr val="57575B"/>
                          </a:solidFill>
                          <a:latin typeface="Arial"/>
                          <a:cs typeface="Arial"/>
                        </a:rPr>
                        <a:t>39%</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595"/>
                        </a:spcBef>
                      </a:pPr>
                      <a:r>
                        <a:rPr sz="1400" spc="-15" dirty="0">
                          <a:solidFill>
                            <a:srgbClr val="57575B"/>
                          </a:solidFill>
                          <a:latin typeface="Arial"/>
                          <a:cs typeface="Arial"/>
                        </a:rPr>
                        <a:t>17%</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595"/>
                        </a:spcBef>
                      </a:pPr>
                      <a:r>
                        <a:rPr sz="1400" spc="-15" dirty="0">
                          <a:solidFill>
                            <a:srgbClr val="57575B"/>
                          </a:solidFill>
                          <a:latin typeface="Arial"/>
                          <a:cs typeface="Arial"/>
                        </a:rPr>
                        <a:t>4%</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marL="1270" algn="ctr">
                        <a:lnSpc>
                          <a:spcPct val="100000"/>
                        </a:lnSpc>
                        <a:spcBef>
                          <a:spcPts val="595"/>
                        </a:spcBef>
                      </a:pPr>
                      <a:r>
                        <a:rPr sz="1400" spc="-15" dirty="0">
                          <a:solidFill>
                            <a:srgbClr val="57575B"/>
                          </a:solidFill>
                          <a:latin typeface="Arial"/>
                          <a:cs typeface="Arial"/>
                        </a:rPr>
                        <a:t>39%</a:t>
                      </a:r>
                      <a:endParaRPr sz="1400">
                        <a:latin typeface="Arial"/>
                        <a:cs typeface="Arial"/>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extLst>
                  <a:ext uri="{0D108BD9-81ED-4DB2-BD59-A6C34878D82A}">
                    <a16:rowId xmlns:a16="http://schemas.microsoft.com/office/drawing/2014/main" val="10003"/>
                  </a:ext>
                </a:extLst>
              </a:tr>
              <a:tr h="370840">
                <a:tc>
                  <a:txBody>
                    <a:bodyPr/>
                    <a:lstStyle/>
                    <a:p>
                      <a:pPr marL="38100">
                        <a:lnSpc>
                          <a:spcPct val="100000"/>
                        </a:lnSpc>
                        <a:spcBef>
                          <a:spcPts val="600"/>
                        </a:spcBef>
                      </a:pPr>
                      <a:r>
                        <a:rPr sz="1400" b="1" spc="-10" dirty="0">
                          <a:solidFill>
                            <a:srgbClr val="57575B"/>
                          </a:solidFill>
                          <a:latin typeface="Arial"/>
                          <a:cs typeface="Arial"/>
                        </a:rPr>
                        <a:t>Coronary</a:t>
                      </a:r>
                      <a:r>
                        <a:rPr sz="1400" b="1" spc="15" dirty="0">
                          <a:solidFill>
                            <a:srgbClr val="57575B"/>
                          </a:solidFill>
                          <a:latin typeface="Arial"/>
                          <a:cs typeface="Arial"/>
                        </a:rPr>
                        <a:t> </a:t>
                      </a:r>
                      <a:r>
                        <a:rPr sz="1400" b="1" spc="-10" dirty="0">
                          <a:solidFill>
                            <a:srgbClr val="57575B"/>
                          </a:solidFill>
                          <a:latin typeface="Arial"/>
                          <a:cs typeface="Arial"/>
                        </a:rPr>
                        <a:t>artery </a:t>
                      </a:r>
                      <a:r>
                        <a:rPr sz="1400" b="1" spc="-15" dirty="0">
                          <a:solidFill>
                            <a:srgbClr val="57575B"/>
                          </a:solidFill>
                          <a:latin typeface="Arial"/>
                          <a:cs typeface="Arial"/>
                        </a:rPr>
                        <a:t>disease</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600"/>
                        </a:spcBef>
                      </a:pPr>
                      <a:r>
                        <a:rPr sz="1400" spc="-20" dirty="0">
                          <a:solidFill>
                            <a:srgbClr val="57575B"/>
                          </a:solidFill>
                          <a:latin typeface="Arial"/>
                          <a:cs typeface="Arial"/>
                        </a:rPr>
                        <a:t>39%</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600"/>
                        </a:spcBef>
                      </a:pPr>
                      <a:r>
                        <a:rPr sz="1400" spc="-20" dirty="0">
                          <a:solidFill>
                            <a:srgbClr val="57575B"/>
                          </a:solidFill>
                          <a:latin typeface="Arial"/>
                          <a:cs typeface="Arial"/>
                        </a:rPr>
                        <a:t>22%</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600"/>
                        </a:spcBef>
                      </a:pPr>
                      <a:r>
                        <a:rPr sz="1400" spc="-20" dirty="0">
                          <a:solidFill>
                            <a:srgbClr val="57575B"/>
                          </a:solidFill>
                          <a:latin typeface="Arial"/>
                          <a:cs typeface="Arial"/>
                        </a:rPr>
                        <a:t>4%</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marL="1270" algn="ctr">
                        <a:lnSpc>
                          <a:spcPct val="100000"/>
                        </a:lnSpc>
                        <a:spcBef>
                          <a:spcPts val="600"/>
                        </a:spcBef>
                      </a:pPr>
                      <a:r>
                        <a:rPr sz="1400" spc="-20" dirty="0">
                          <a:solidFill>
                            <a:srgbClr val="57575B"/>
                          </a:solidFill>
                          <a:latin typeface="Arial"/>
                          <a:cs typeface="Arial"/>
                        </a:rPr>
                        <a:t>35%</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extLst>
                  <a:ext uri="{0D108BD9-81ED-4DB2-BD59-A6C34878D82A}">
                    <a16:rowId xmlns:a16="http://schemas.microsoft.com/office/drawing/2014/main" val="10004"/>
                  </a:ext>
                </a:extLst>
              </a:tr>
              <a:tr h="370205">
                <a:tc>
                  <a:txBody>
                    <a:bodyPr/>
                    <a:lstStyle/>
                    <a:p>
                      <a:pPr marL="38100">
                        <a:lnSpc>
                          <a:spcPct val="100000"/>
                        </a:lnSpc>
                        <a:spcBef>
                          <a:spcPts val="600"/>
                        </a:spcBef>
                      </a:pPr>
                      <a:r>
                        <a:rPr sz="1400" b="1" spc="-10" dirty="0">
                          <a:solidFill>
                            <a:srgbClr val="57575B"/>
                          </a:solidFill>
                          <a:latin typeface="Arial"/>
                          <a:cs typeface="Arial"/>
                        </a:rPr>
                        <a:t>Depression</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600"/>
                        </a:spcBef>
                      </a:pPr>
                      <a:r>
                        <a:rPr sz="1400" spc="-20" dirty="0">
                          <a:solidFill>
                            <a:srgbClr val="57575B"/>
                          </a:solidFill>
                          <a:latin typeface="Arial"/>
                          <a:cs typeface="Arial"/>
                        </a:rPr>
                        <a:t>39%</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600"/>
                        </a:spcBef>
                      </a:pPr>
                      <a:r>
                        <a:rPr sz="1400" spc="-20" dirty="0">
                          <a:solidFill>
                            <a:srgbClr val="57575B"/>
                          </a:solidFill>
                          <a:latin typeface="Arial"/>
                          <a:cs typeface="Arial"/>
                        </a:rPr>
                        <a:t>9%</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600"/>
                        </a:spcBef>
                      </a:pPr>
                      <a:r>
                        <a:rPr sz="1400" spc="-20" dirty="0">
                          <a:solidFill>
                            <a:srgbClr val="57575B"/>
                          </a:solidFill>
                          <a:latin typeface="Arial"/>
                          <a:cs typeface="Arial"/>
                        </a:rPr>
                        <a:t>9%</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marL="1270" algn="ctr">
                        <a:lnSpc>
                          <a:spcPct val="100000"/>
                        </a:lnSpc>
                        <a:spcBef>
                          <a:spcPts val="600"/>
                        </a:spcBef>
                      </a:pPr>
                      <a:r>
                        <a:rPr sz="1400" spc="-20" dirty="0">
                          <a:solidFill>
                            <a:srgbClr val="57575B"/>
                          </a:solidFill>
                          <a:latin typeface="Arial"/>
                          <a:cs typeface="Arial"/>
                        </a:rPr>
                        <a:t>43%</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extLst>
                  <a:ext uri="{0D108BD9-81ED-4DB2-BD59-A6C34878D82A}">
                    <a16:rowId xmlns:a16="http://schemas.microsoft.com/office/drawing/2014/main" val="10005"/>
                  </a:ext>
                </a:extLst>
              </a:tr>
              <a:tr h="370840">
                <a:tc>
                  <a:txBody>
                    <a:bodyPr/>
                    <a:lstStyle/>
                    <a:p>
                      <a:pPr marL="38100">
                        <a:lnSpc>
                          <a:spcPct val="100000"/>
                        </a:lnSpc>
                        <a:spcBef>
                          <a:spcPts val="600"/>
                        </a:spcBef>
                      </a:pPr>
                      <a:r>
                        <a:rPr sz="1400" b="1" spc="-15" dirty="0">
                          <a:solidFill>
                            <a:srgbClr val="57575B"/>
                          </a:solidFill>
                          <a:latin typeface="Arial"/>
                          <a:cs typeface="Arial"/>
                        </a:rPr>
                        <a:t>Diabetes</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600"/>
                        </a:spcBef>
                      </a:pPr>
                      <a:r>
                        <a:rPr sz="1400" spc="-20" dirty="0">
                          <a:solidFill>
                            <a:srgbClr val="57575B"/>
                          </a:solidFill>
                          <a:latin typeface="Arial"/>
                          <a:cs typeface="Arial"/>
                        </a:rPr>
                        <a:t>57%</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600"/>
                        </a:spcBef>
                      </a:pPr>
                      <a:r>
                        <a:rPr sz="1400" spc="-20" dirty="0">
                          <a:solidFill>
                            <a:srgbClr val="57575B"/>
                          </a:solidFill>
                          <a:latin typeface="Arial"/>
                          <a:cs typeface="Arial"/>
                        </a:rPr>
                        <a:t>30%</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600"/>
                        </a:spcBef>
                      </a:pPr>
                      <a:r>
                        <a:rPr sz="1400" spc="-20" dirty="0">
                          <a:solidFill>
                            <a:srgbClr val="57575B"/>
                          </a:solidFill>
                          <a:latin typeface="Arial"/>
                          <a:cs typeface="Arial"/>
                        </a:rPr>
                        <a:t>9%</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marL="1270" algn="ctr">
                        <a:lnSpc>
                          <a:spcPct val="100000"/>
                        </a:lnSpc>
                        <a:spcBef>
                          <a:spcPts val="600"/>
                        </a:spcBef>
                      </a:pPr>
                      <a:r>
                        <a:rPr sz="1400" spc="-20" dirty="0">
                          <a:solidFill>
                            <a:srgbClr val="57575B"/>
                          </a:solidFill>
                          <a:latin typeface="Arial"/>
                          <a:cs typeface="Arial"/>
                        </a:rPr>
                        <a:t>4%</a:t>
                      </a:r>
                      <a:endParaRPr sz="1400">
                        <a:latin typeface="Arial"/>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extLst>
                  <a:ext uri="{0D108BD9-81ED-4DB2-BD59-A6C34878D82A}">
                    <a16:rowId xmlns:a16="http://schemas.microsoft.com/office/drawing/2014/main" val="10006"/>
                  </a:ext>
                </a:extLst>
              </a:tr>
              <a:tr h="370205">
                <a:tc>
                  <a:txBody>
                    <a:bodyPr/>
                    <a:lstStyle/>
                    <a:p>
                      <a:pPr marL="38100">
                        <a:lnSpc>
                          <a:spcPct val="100000"/>
                        </a:lnSpc>
                        <a:spcBef>
                          <a:spcPts val="605"/>
                        </a:spcBef>
                      </a:pPr>
                      <a:r>
                        <a:rPr sz="1400" b="1" spc="-10" dirty="0">
                          <a:solidFill>
                            <a:srgbClr val="57575B"/>
                          </a:solidFill>
                          <a:latin typeface="Arial"/>
                          <a:cs typeface="Arial"/>
                        </a:rPr>
                        <a:t>Heart</a:t>
                      </a:r>
                      <a:r>
                        <a:rPr sz="1400" b="1" spc="-25" dirty="0">
                          <a:solidFill>
                            <a:srgbClr val="57575B"/>
                          </a:solidFill>
                          <a:latin typeface="Arial"/>
                          <a:cs typeface="Arial"/>
                        </a:rPr>
                        <a:t> </a:t>
                      </a:r>
                      <a:r>
                        <a:rPr sz="1400" b="1" spc="-15" dirty="0">
                          <a:solidFill>
                            <a:srgbClr val="57575B"/>
                          </a:solidFill>
                          <a:latin typeface="Arial"/>
                          <a:cs typeface="Arial"/>
                        </a:rPr>
                        <a:t>disease</a:t>
                      </a:r>
                      <a:endParaRPr sz="1400">
                        <a:latin typeface="Arial"/>
                        <a:cs typeface="Arial"/>
                      </a:endParaRPr>
                    </a:p>
                  </a:txBody>
                  <a:tcPr marL="0" marR="0" marT="768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605"/>
                        </a:spcBef>
                      </a:pPr>
                      <a:r>
                        <a:rPr sz="1400" spc="-15" dirty="0">
                          <a:solidFill>
                            <a:srgbClr val="57575B"/>
                          </a:solidFill>
                          <a:latin typeface="Arial"/>
                          <a:cs typeface="Arial"/>
                        </a:rPr>
                        <a:t>39%</a:t>
                      </a:r>
                      <a:endParaRPr sz="1400">
                        <a:latin typeface="Arial"/>
                        <a:cs typeface="Arial"/>
                      </a:endParaRPr>
                    </a:p>
                  </a:txBody>
                  <a:tcPr marL="0" marR="0" marT="768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605"/>
                        </a:spcBef>
                      </a:pPr>
                      <a:r>
                        <a:rPr sz="1400" spc="-15" dirty="0">
                          <a:solidFill>
                            <a:srgbClr val="57575B"/>
                          </a:solidFill>
                          <a:latin typeface="Arial"/>
                          <a:cs typeface="Arial"/>
                        </a:rPr>
                        <a:t>26%</a:t>
                      </a:r>
                      <a:endParaRPr sz="1400">
                        <a:latin typeface="Arial"/>
                        <a:cs typeface="Arial"/>
                      </a:endParaRPr>
                    </a:p>
                  </a:txBody>
                  <a:tcPr marL="0" marR="0" marT="768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605"/>
                        </a:spcBef>
                      </a:pPr>
                      <a:r>
                        <a:rPr sz="1400" spc="-15" dirty="0">
                          <a:solidFill>
                            <a:srgbClr val="57575B"/>
                          </a:solidFill>
                          <a:latin typeface="Arial"/>
                          <a:cs typeface="Arial"/>
                        </a:rPr>
                        <a:t>9%</a:t>
                      </a:r>
                      <a:endParaRPr sz="1400">
                        <a:latin typeface="Arial"/>
                        <a:cs typeface="Arial"/>
                      </a:endParaRPr>
                    </a:p>
                  </a:txBody>
                  <a:tcPr marL="0" marR="0" marT="768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marL="1270" algn="ctr">
                        <a:lnSpc>
                          <a:spcPct val="100000"/>
                        </a:lnSpc>
                        <a:spcBef>
                          <a:spcPts val="605"/>
                        </a:spcBef>
                      </a:pPr>
                      <a:r>
                        <a:rPr sz="1400" spc="-15" dirty="0">
                          <a:solidFill>
                            <a:srgbClr val="57575B"/>
                          </a:solidFill>
                          <a:latin typeface="Arial"/>
                          <a:cs typeface="Arial"/>
                        </a:rPr>
                        <a:t>26%</a:t>
                      </a:r>
                      <a:endParaRPr sz="1400">
                        <a:latin typeface="Arial"/>
                        <a:cs typeface="Arial"/>
                      </a:endParaRPr>
                    </a:p>
                  </a:txBody>
                  <a:tcPr marL="0" marR="0" marT="768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extLst>
                  <a:ext uri="{0D108BD9-81ED-4DB2-BD59-A6C34878D82A}">
                    <a16:rowId xmlns:a16="http://schemas.microsoft.com/office/drawing/2014/main" val="10007"/>
                  </a:ext>
                </a:extLst>
              </a:tr>
              <a:tr h="370840">
                <a:tc>
                  <a:txBody>
                    <a:bodyPr/>
                    <a:lstStyle/>
                    <a:p>
                      <a:pPr marL="38100">
                        <a:lnSpc>
                          <a:spcPct val="100000"/>
                        </a:lnSpc>
                        <a:spcBef>
                          <a:spcPts val="605"/>
                        </a:spcBef>
                      </a:pPr>
                      <a:r>
                        <a:rPr sz="1400" b="1" spc="-20" dirty="0">
                          <a:solidFill>
                            <a:srgbClr val="57575B"/>
                          </a:solidFill>
                          <a:latin typeface="Arial"/>
                          <a:cs typeface="Arial"/>
                        </a:rPr>
                        <a:t>Hypertension</a:t>
                      </a:r>
                      <a:endParaRPr sz="1400">
                        <a:latin typeface="Arial"/>
                        <a:cs typeface="Arial"/>
                      </a:endParaRPr>
                    </a:p>
                  </a:txBody>
                  <a:tcPr marL="0" marR="0" marT="768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605"/>
                        </a:spcBef>
                      </a:pPr>
                      <a:r>
                        <a:rPr sz="1400" spc="-20" dirty="0">
                          <a:solidFill>
                            <a:srgbClr val="57575B"/>
                          </a:solidFill>
                          <a:latin typeface="Arial"/>
                          <a:cs typeface="Arial"/>
                        </a:rPr>
                        <a:t>39%</a:t>
                      </a:r>
                      <a:endParaRPr sz="1400">
                        <a:latin typeface="Arial"/>
                        <a:cs typeface="Arial"/>
                      </a:endParaRPr>
                    </a:p>
                  </a:txBody>
                  <a:tcPr marL="0" marR="0" marT="768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605"/>
                        </a:spcBef>
                      </a:pPr>
                      <a:r>
                        <a:rPr sz="1400" spc="-20" dirty="0">
                          <a:solidFill>
                            <a:srgbClr val="57575B"/>
                          </a:solidFill>
                          <a:latin typeface="Arial"/>
                          <a:cs typeface="Arial"/>
                        </a:rPr>
                        <a:t>22%</a:t>
                      </a:r>
                      <a:endParaRPr sz="1400">
                        <a:latin typeface="Arial"/>
                        <a:cs typeface="Arial"/>
                      </a:endParaRPr>
                    </a:p>
                  </a:txBody>
                  <a:tcPr marL="0" marR="0" marT="768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605"/>
                        </a:spcBef>
                      </a:pPr>
                      <a:r>
                        <a:rPr sz="1400" spc="-20" dirty="0">
                          <a:solidFill>
                            <a:srgbClr val="57575B"/>
                          </a:solidFill>
                          <a:latin typeface="Arial"/>
                          <a:cs typeface="Arial"/>
                        </a:rPr>
                        <a:t>4%</a:t>
                      </a:r>
                      <a:endParaRPr sz="1400">
                        <a:latin typeface="Arial"/>
                        <a:cs typeface="Arial"/>
                      </a:endParaRPr>
                    </a:p>
                  </a:txBody>
                  <a:tcPr marL="0" marR="0" marT="768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marL="1270" algn="ctr">
                        <a:lnSpc>
                          <a:spcPct val="100000"/>
                        </a:lnSpc>
                        <a:spcBef>
                          <a:spcPts val="605"/>
                        </a:spcBef>
                      </a:pPr>
                      <a:r>
                        <a:rPr sz="1400" spc="-20" dirty="0">
                          <a:solidFill>
                            <a:srgbClr val="57575B"/>
                          </a:solidFill>
                          <a:latin typeface="Arial"/>
                          <a:cs typeface="Arial"/>
                        </a:rPr>
                        <a:t>35%</a:t>
                      </a:r>
                      <a:endParaRPr sz="1400">
                        <a:latin typeface="Arial"/>
                        <a:cs typeface="Arial"/>
                      </a:endParaRPr>
                    </a:p>
                  </a:txBody>
                  <a:tcPr marL="0" marR="0" marT="768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extLst>
                  <a:ext uri="{0D108BD9-81ED-4DB2-BD59-A6C34878D82A}">
                    <a16:rowId xmlns:a16="http://schemas.microsoft.com/office/drawing/2014/main" val="10008"/>
                  </a:ext>
                </a:extLst>
              </a:tr>
              <a:tr h="370840">
                <a:tc>
                  <a:txBody>
                    <a:bodyPr/>
                    <a:lstStyle/>
                    <a:p>
                      <a:pPr marL="38100">
                        <a:lnSpc>
                          <a:spcPct val="100000"/>
                        </a:lnSpc>
                        <a:spcBef>
                          <a:spcPts val="610"/>
                        </a:spcBef>
                      </a:pPr>
                      <a:r>
                        <a:rPr sz="1400" b="1" spc="-20" dirty="0">
                          <a:solidFill>
                            <a:srgbClr val="57575B"/>
                          </a:solidFill>
                          <a:latin typeface="Arial"/>
                          <a:cs typeface="Arial"/>
                        </a:rPr>
                        <a:t>Liver</a:t>
                      </a:r>
                      <a:r>
                        <a:rPr sz="1400" b="1" spc="20" dirty="0">
                          <a:solidFill>
                            <a:srgbClr val="57575B"/>
                          </a:solidFill>
                          <a:latin typeface="Arial"/>
                          <a:cs typeface="Arial"/>
                        </a:rPr>
                        <a:t> </a:t>
                      </a:r>
                      <a:r>
                        <a:rPr sz="1400" b="1" spc="-15" dirty="0">
                          <a:solidFill>
                            <a:srgbClr val="57575B"/>
                          </a:solidFill>
                          <a:latin typeface="Arial"/>
                          <a:cs typeface="Arial"/>
                        </a:rPr>
                        <a:t>disease</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610"/>
                        </a:spcBef>
                      </a:pPr>
                      <a:r>
                        <a:rPr sz="1400" spc="-20" dirty="0">
                          <a:solidFill>
                            <a:srgbClr val="57575B"/>
                          </a:solidFill>
                          <a:latin typeface="Arial"/>
                          <a:cs typeface="Arial"/>
                        </a:rPr>
                        <a:t>13%</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610"/>
                        </a:spcBef>
                      </a:pPr>
                      <a:r>
                        <a:rPr sz="1400" spc="-20" dirty="0">
                          <a:solidFill>
                            <a:srgbClr val="57575B"/>
                          </a:solidFill>
                          <a:latin typeface="Arial"/>
                          <a:cs typeface="Arial"/>
                        </a:rPr>
                        <a:t>17%</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610"/>
                        </a:spcBef>
                      </a:pPr>
                      <a:r>
                        <a:rPr sz="1400" spc="-20" dirty="0">
                          <a:solidFill>
                            <a:srgbClr val="57575B"/>
                          </a:solidFill>
                          <a:latin typeface="Arial"/>
                          <a:cs typeface="Arial"/>
                        </a:rPr>
                        <a:t>9%</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marL="1270" algn="ctr">
                        <a:lnSpc>
                          <a:spcPct val="100000"/>
                        </a:lnSpc>
                        <a:spcBef>
                          <a:spcPts val="610"/>
                        </a:spcBef>
                      </a:pPr>
                      <a:r>
                        <a:rPr sz="1400" spc="-20" dirty="0">
                          <a:solidFill>
                            <a:srgbClr val="57575B"/>
                          </a:solidFill>
                          <a:latin typeface="Arial"/>
                          <a:cs typeface="Arial"/>
                        </a:rPr>
                        <a:t>61%</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extLst>
                  <a:ext uri="{0D108BD9-81ED-4DB2-BD59-A6C34878D82A}">
                    <a16:rowId xmlns:a16="http://schemas.microsoft.com/office/drawing/2014/main" val="10009"/>
                  </a:ext>
                </a:extLst>
              </a:tr>
              <a:tr h="370205">
                <a:tc>
                  <a:txBody>
                    <a:bodyPr/>
                    <a:lstStyle/>
                    <a:p>
                      <a:pPr marL="38100">
                        <a:lnSpc>
                          <a:spcPct val="100000"/>
                        </a:lnSpc>
                        <a:spcBef>
                          <a:spcPts val="610"/>
                        </a:spcBef>
                      </a:pPr>
                      <a:r>
                        <a:rPr sz="1400" b="1" spc="-15" dirty="0">
                          <a:solidFill>
                            <a:srgbClr val="57575B"/>
                          </a:solidFill>
                          <a:latin typeface="Arial"/>
                          <a:cs typeface="Arial"/>
                        </a:rPr>
                        <a:t>Osteoporosis</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610"/>
                        </a:spcBef>
                      </a:pPr>
                      <a:r>
                        <a:rPr sz="1400" spc="-20" dirty="0">
                          <a:solidFill>
                            <a:srgbClr val="57575B"/>
                          </a:solidFill>
                          <a:latin typeface="Arial"/>
                          <a:cs typeface="Arial"/>
                        </a:rPr>
                        <a:t>30%</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610"/>
                        </a:spcBef>
                      </a:pPr>
                      <a:r>
                        <a:rPr sz="1400" spc="-20" dirty="0">
                          <a:solidFill>
                            <a:srgbClr val="57575B"/>
                          </a:solidFill>
                          <a:latin typeface="Arial"/>
                          <a:cs typeface="Arial"/>
                        </a:rPr>
                        <a:t>9%</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algn="ctr">
                        <a:lnSpc>
                          <a:spcPct val="100000"/>
                        </a:lnSpc>
                        <a:spcBef>
                          <a:spcPts val="610"/>
                        </a:spcBef>
                      </a:pPr>
                      <a:r>
                        <a:rPr sz="1400" spc="-20" dirty="0">
                          <a:solidFill>
                            <a:srgbClr val="57575B"/>
                          </a:solidFill>
                          <a:latin typeface="Arial"/>
                          <a:cs typeface="Arial"/>
                        </a:rPr>
                        <a:t>4%</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tc>
                  <a:txBody>
                    <a:bodyPr/>
                    <a:lstStyle/>
                    <a:p>
                      <a:pPr marL="1270" algn="ctr">
                        <a:lnSpc>
                          <a:spcPct val="100000"/>
                        </a:lnSpc>
                        <a:spcBef>
                          <a:spcPts val="610"/>
                        </a:spcBef>
                      </a:pPr>
                      <a:r>
                        <a:rPr sz="1400" spc="-20" dirty="0">
                          <a:solidFill>
                            <a:srgbClr val="57575B"/>
                          </a:solidFill>
                          <a:latin typeface="Arial"/>
                          <a:cs typeface="Arial"/>
                        </a:rPr>
                        <a:t>57%</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F1F5"/>
                    </a:solidFill>
                  </a:tcPr>
                </a:tc>
                <a:extLst>
                  <a:ext uri="{0D108BD9-81ED-4DB2-BD59-A6C34878D82A}">
                    <a16:rowId xmlns:a16="http://schemas.microsoft.com/office/drawing/2014/main" val="10010"/>
                  </a:ext>
                </a:extLst>
              </a:tr>
              <a:tr h="370840">
                <a:tc>
                  <a:txBody>
                    <a:bodyPr/>
                    <a:lstStyle/>
                    <a:p>
                      <a:pPr marL="38100">
                        <a:lnSpc>
                          <a:spcPct val="100000"/>
                        </a:lnSpc>
                        <a:spcBef>
                          <a:spcPts val="610"/>
                        </a:spcBef>
                      </a:pPr>
                      <a:r>
                        <a:rPr sz="1400" b="1" spc="-15" dirty="0">
                          <a:solidFill>
                            <a:srgbClr val="57575B"/>
                          </a:solidFill>
                          <a:latin typeface="Arial"/>
                          <a:cs typeface="Arial"/>
                        </a:rPr>
                        <a:t>Other</a:t>
                      </a:r>
                      <a:r>
                        <a:rPr sz="1400" b="1" spc="20" dirty="0">
                          <a:solidFill>
                            <a:srgbClr val="57575B"/>
                          </a:solidFill>
                          <a:latin typeface="Arial"/>
                          <a:cs typeface="Arial"/>
                        </a:rPr>
                        <a:t> </a:t>
                      </a:r>
                      <a:r>
                        <a:rPr sz="1400" b="1" spc="-15" dirty="0">
                          <a:solidFill>
                            <a:srgbClr val="57575B"/>
                          </a:solidFill>
                          <a:latin typeface="Arial"/>
                          <a:cs typeface="Arial"/>
                        </a:rPr>
                        <a:t>(please</a:t>
                      </a:r>
                      <a:r>
                        <a:rPr sz="1400" b="1" spc="50" dirty="0">
                          <a:solidFill>
                            <a:srgbClr val="57575B"/>
                          </a:solidFill>
                          <a:latin typeface="Arial"/>
                          <a:cs typeface="Arial"/>
                        </a:rPr>
                        <a:t> </a:t>
                      </a:r>
                      <a:r>
                        <a:rPr sz="1400" b="1" spc="-15" dirty="0">
                          <a:solidFill>
                            <a:srgbClr val="57575B"/>
                          </a:solidFill>
                          <a:latin typeface="Arial"/>
                          <a:cs typeface="Arial"/>
                        </a:rPr>
                        <a:t>describe)</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610"/>
                        </a:spcBef>
                      </a:pPr>
                      <a:r>
                        <a:rPr sz="1400" spc="-15" dirty="0">
                          <a:solidFill>
                            <a:srgbClr val="57575B"/>
                          </a:solidFill>
                          <a:latin typeface="Arial"/>
                          <a:cs typeface="Arial"/>
                        </a:rPr>
                        <a:t>9%</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610"/>
                        </a:spcBef>
                      </a:pPr>
                      <a:r>
                        <a:rPr sz="1400" spc="-15" dirty="0">
                          <a:solidFill>
                            <a:srgbClr val="57575B"/>
                          </a:solidFill>
                          <a:latin typeface="Arial"/>
                          <a:cs typeface="Arial"/>
                        </a:rPr>
                        <a:t>4%</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algn="ctr">
                        <a:lnSpc>
                          <a:spcPct val="100000"/>
                        </a:lnSpc>
                        <a:spcBef>
                          <a:spcPts val="610"/>
                        </a:spcBef>
                      </a:pPr>
                      <a:r>
                        <a:rPr sz="1400" spc="-15" dirty="0">
                          <a:solidFill>
                            <a:srgbClr val="57575B"/>
                          </a:solidFill>
                          <a:latin typeface="Arial"/>
                          <a:cs typeface="Arial"/>
                        </a:rPr>
                        <a:t>9%</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tc>
                  <a:txBody>
                    <a:bodyPr/>
                    <a:lstStyle/>
                    <a:p>
                      <a:pPr marL="1270" algn="ctr">
                        <a:lnSpc>
                          <a:spcPct val="100000"/>
                        </a:lnSpc>
                        <a:spcBef>
                          <a:spcPts val="610"/>
                        </a:spcBef>
                      </a:pPr>
                      <a:r>
                        <a:rPr sz="1400" spc="-15" dirty="0">
                          <a:solidFill>
                            <a:srgbClr val="57575B"/>
                          </a:solidFill>
                          <a:latin typeface="Arial"/>
                          <a:cs typeface="Arial"/>
                        </a:rPr>
                        <a:t>78%</a:t>
                      </a:r>
                      <a:endParaRPr sz="1400">
                        <a:latin typeface="Arial"/>
                        <a:cs typeface="Arial"/>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E3E9"/>
                    </a:solidFill>
                  </a:tcPr>
                </a:tc>
                <a:extLst>
                  <a:ext uri="{0D108BD9-81ED-4DB2-BD59-A6C34878D82A}">
                    <a16:rowId xmlns:a16="http://schemas.microsoft.com/office/drawing/2014/main" val="10011"/>
                  </a:ext>
                </a:extLst>
              </a:tr>
            </a:tbl>
          </a:graphicData>
        </a:graphic>
      </p:graphicFrame>
      <p:sp>
        <p:nvSpPr>
          <p:cNvPr id="5" name="object 5"/>
          <p:cNvSpPr txBox="1"/>
          <p:nvPr/>
        </p:nvSpPr>
        <p:spPr>
          <a:xfrm>
            <a:off x="11451081" y="6434429"/>
            <a:ext cx="110489"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AAAAAA"/>
                </a:solidFill>
                <a:latin typeface="Arial"/>
                <a:cs typeface="Arial"/>
              </a:rPr>
              <a:t>7</a:t>
            </a:r>
            <a:endParaRPr sz="12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7320" rIns="0" bIns="0" rtlCol="0">
            <a:spAutoFit/>
          </a:bodyPr>
          <a:lstStyle/>
          <a:p>
            <a:pPr marL="12700" marR="5080">
              <a:lnSpc>
                <a:spcPts val="2690"/>
              </a:lnSpc>
              <a:spcBef>
                <a:spcPts val="440"/>
              </a:spcBef>
            </a:pPr>
            <a:r>
              <a:rPr sz="2500" dirty="0"/>
              <a:t>Reducing</a:t>
            </a:r>
            <a:r>
              <a:rPr sz="2500" spc="-40" dirty="0"/>
              <a:t> </a:t>
            </a:r>
            <a:r>
              <a:rPr sz="2500" dirty="0"/>
              <a:t>or</a:t>
            </a:r>
            <a:r>
              <a:rPr sz="2500" spc="-20" dirty="0"/>
              <a:t> </a:t>
            </a:r>
            <a:r>
              <a:rPr sz="2500" dirty="0"/>
              <a:t>eliminating</a:t>
            </a:r>
            <a:r>
              <a:rPr sz="2500" spc="5" dirty="0"/>
              <a:t> cost-sharing</a:t>
            </a:r>
            <a:r>
              <a:rPr sz="2500" spc="-35" dirty="0"/>
              <a:t> </a:t>
            </a:r>
            <a:r>
              <a:rPr sz="2500" dirty="0"/>
              <a:t>for</a:t>
            </a:r>
            <a:r>
              <a:rPr sz="2500" spc="10" dirty="0"/>
              <a:t> </a:t>
            </a:r>
            <a:r>
              <a:rPr sz="2500" spc="-5" dirty="0"/>
              <a:t>chronic</a:t>
            </a:r>
            <a:r>
              <a:rPr sz="2500" spc="-20" dirty="0"/>
              <a:t> </a:t>
            </a:r>
            <a:r>
              <a:rPr sz="2500" spc="-5" dirty="0"/>
              <a:t>disease</a:t>
            </a:r>
            <a:r>
              <a:rPr sz="2500" spc="-20" dirty="0"/>
              <a:t> </a:t>
            </a:r>
            <a:r>
              <a:rPr sz="2500" spc="-5" dirty="0"/>
              <a:t>prevention </a:t>
            </a:r>
            <a:r>
              <a:rPr sz="2500" spc="-675" dirty="0"/>
              <a:t> </a:t>
            </a:r>
            <a:r>
              <a:rPr sz="2500" spc="-5" dirty="0"/>
              <a:t>drugs</a:t>
            </a:r>
            <a:r>
              <a:rPr sz="2500" spc="-15" dirty="0"/>
              <a:t> </a:t>
            </a:r>
            <a:r>
              <a:rPr sz="2500" dirty="0"/>
              <a:t>and</a:t>
            </a:r>
            <a:r>
              <a:rPr sz="2500" spc="-10" dirty="0"/>
              <a:t> services</a:t>
            </a:r>
            <a:r>
              <a:rPr sz="2500" spc="55" dirty="0"/>
              <a:t> </a:t>
            </a:r>
            <a:r>
              <a:rPr sz="2500" dirty="0"/>
              <a:t>did</a:t>
            </a:r>
            <a:r>
              <a:rPr sz="2500" spc="10" dirty="0"/>
              <a:t> </a:t>
            </a:r>
            <a:r>
              <a:rPr sz="2500" dirty="0"/>
              <a:t>not</a:t>
            </a:r>
            <a:r>
              <a:rPr sz="2500" spc="-15" dirty="0"/>
              <a:t> </a:t>
            </a:r>
            <a:r>
              <a:rPr sz="2500" spc="-5" dirty="0"/>
              <a:t>result</a:t>
            </a:r>
            <a:r>
              <a:rPr sz="2500" spc="10" dirty="0"/>
              <a:t> </a:t>
            </a:r>
            <a:r>
              <a:rPr sz="2500" spc="-5" dirty="0"/>
              <a:t>in</a:t>
            </a:r>
            <a:r>
              <a:rPr sz="2500" spc="15" dirty="0"/>
              <a:t> </a:t>
            </a:r>
            <a:r>
              <a:rPr sz="2500" dirty="0"/>
              <a:t>significant</a:t>
            </a:r>
            <a:r>
              <a:rPr sz="2500" spc="-40" dirty="0"/>
              <a:t> </a:t>
            </a:r>
            <a:r>
              <a:rPr sz="2500" spc="-5" dirty="0"/>
              <a:t>premium</a:t>
            </a:r>
            <a:r>
              <a:rPr sz="2500" spc="15" dirty="0"/>
              <a:t> </a:t>
            </a:r>
            <a:r>
              <a:rPr sz="2500" spc="-5" dirty="0"/>
              <a:t>increases</a:t>
            </a:r>
            <a:endParaRPr sz="2500"/>
          </a:p>
        </p:txBody>
      </p:sp>
      <p:pic>
        <p:nvPicPr>
          <p:cNvPr id="3" name="object 3"/>
          <p:cNvPicPr/>
          <p:nvPr/>
        </p:nvPicPr>
        <p:blipFill>
          <a:blip r:embed="rId2" cstate="print"/>
          <a:stretch>
            <a:fillRect/>
          </a:stretch>
        </p:blipFill>
        <p:spPr>
          <a:xfrm>
            <a:off x="2514643" y="1569719"/>
            <a:ext cx="5144934" cy="4904220"/>
          </a:xfrm>
          <a:prstGeom prst="rect">
            <a:avLst/>
          </a:prstGeom>
        </p:spPr>
      </p:pic>
      <p:sp>
        <p:nvSpPr>
          <p:cNvPr id="4" name="object 4"/>
          <p:cNvSpPr txBox="1"/>
          <p:nvPr/>
        </p:nvSpPr>
        <p:spPr>
          <a:xfrm>
            <a:off x="11451081" y="6434429"/>
            <a:ext cx="110489"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AAAAAA"/>
                </a:solidFill>
                <a:latin typeface="Arial"/>
                <a:cs typeface="Arial"/>
              </a:rPr>
              <a:t>8</a:t>
            </a:r>
            <a:endParaRPr sz="1200">
              <a:latin typeface="Arial"/>
              <a:cs typeface="Arial"/>
            </a:endParaRPr>
          </a:p>
        </p:txBody>
      </p:sp>
      <p:pic>
        <p:nvPicPr>
          <p:cNvPr id="5" name="object 5"/>
          <p:cNvPicPr/>
          <p:nvPr/>
        </p:nvPicPr>
        <p:blipFill>
          <a:blip r:embed="rId3" cstate="print"/>
          <a:stretch>
            <a:fillRect/>
          </a:stretch>
        </p:blipFill>
        <p:spPr>
          <a:xfrm>
            <a:off x="8699227" y="2103373"/>
            <a:ext cx="2037884" cy="742950"/>
          </a:xfrm>
          <a:prstGeom prst="rect">
            <a:avLst/>
          </a:prstGeom>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JDRF Brand Refresh">
      <a:dk1>
        <a:srgbClr val="010101"/>
      </a:dk1>
      <a:lt1>
        <a:srgbClr val="FFFFFF"/>
      </a:lt1>
      <a:dk2>
        <a:srgbClr val="0136FF"/>
      </a:dk2>
      <a:lt2>
        <a:srgbClr val="F2F2F2"/>
      </a:lt2>
      <a:accent1>
        <a:srgbClr val="0136FF"/>
      </a:accent1>
      <a:accent2>
        <a:srgbClr val="7D868C"/>
      </a:accent2>
      <a:accent3>
        <a:srgbClr val="D1D3D3"/>
      </a:accent3>
      <a:accent4>
        <a:srgbClr val="09BCEF"/>
      </a:accent4>
      <a:accent5>
        <a:srgbClr val="FD5B28"/>
      </a:accent5>
      <a:accent6>
        <a:srgbClr val="8CD600"/>
      </a:accent6>
      <a:hlink>
        <a:srgbClr val="0073CF"/>
      </a:hlink>
      <a:folHlink>
        <a:srgbClr val="002855"/>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Custom 17">
      <a:dk1>
        <a:srgbClr val="262140"/>
      </a:dk1>
      <a:lt1>
        <a:srgbClr val="FFFFFF"/>
      </a:lt1>
      <a:dk2>
        <a:srgbClr val="3A3363"/>
      </a:dk2>
      <a:lt2>
        <a:srgbClr val="FFFFFF"/>
      </a:lt2>
      <a:accent1>
        <a:srgbClr val="F3D569"/>
      </a:accent1>
      <a:accent2>
        <a:srgbClr val="7DC6F3"/>
      </a:accent2>
      <a:accent3>
        <a:srgbClr val="F3D569"/>
      </a:accent3>
      <a:accent4>
        <a:srgbClr val="2F4B83"/>
      </a:accent4>
      <a:accent5>
        <a:srgbClr val="473D6C"/>
      </a:accent5>
      <a:accent6>
        <a:srgbClr val="3F3F75"/>
      </a:accent6>
      <a:hlink>
        <a:srgbClr val="ECBE18"/>
      </a:hlink>
      <a:folHlink>
        <a:srgbClr val="ECBE18"/>
      </a:folHlink>
    </a:clrScheme>
    <a:fontScheme name="Custom 23">
      <a:majorFont>
        <a:latin typeface="Century Gothic"/>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04001531- Timeline (blue horizontal chevrons, widescreen) - NEW.potx" id="{E1DE8709-4731-4236-A1E7-57568B34F9B9}" vid="{60A34618-20EB-457A-9A3E-9A2A9014059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56</TotalTime>
  <Words>1358</Words>
  <Application>Microsoft Office PowerPoint</Application>
  <PresentationFormat>Widescreen</PresentationFormat>
  <Paragraphs>236</Paragraphs>
  <Slides>24</Slides>
  <Notes>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24</vt:i4>
      </vt:variant>
    </vt:vector>
  </HeadingPairs>
  <TitlesOfParts>
    <vt:vector size="38" baseType="lpstr">
      <vt:lpstr>Arial</vt:lpstr>
      <vt:lpstr>Arial Black</vt:lpstr>
      <vt:lpstr>Calibri</vt:lpstr>
      <vt:lpstr>Calibri Light</vt:lpstr>
      <vt:lpstr>Century Gothic</vt:lpstr>
      <vt:lpstr>Microsoft Sans Serif</vt:lpstr>
      <vt:lpstr>Tahoma</vt:lpstr>
      <vt:lpstr>Times New Roman</vt:lpstr>
      <vt:lpstr>Trebuchet MS</vt:lpstr>
      <vt:lpstr>Wingdings 3</vt:lpstr>
      <vt:lpstr>Facet</vt:lpstr>
      <vt:lpstr>Office Theme</vt:lpstr>
      <vt:lpstr>1_Office Theme</vt:lpstr>
      <vt:lpstr>Custom Design</vt:lpstr>
      <vt:lpstr>Smarter Health Care Coalition 2022 Annual Virtual Policy Summit:  Innovations in Benefit Design for Chronic Disease Management   </vt:lpstr>
      <vt:lpstr>HSA-Eligible Health Plans  Embrace Changes to Better  Serve Americans With Chronic  Health Conditions</vt:lpstr>
      <vt:lpstr>Employers and Health Insurance Providers Addressing Chronic  Conditions in America</vt:lpstr>
      <vt:lpstr>Key Takeaways</vt:lpstr>
      <vt:lpstr>Most responding health insurance providers leveraged new flexibilities  to cover new chronic disease prevention services pre-deductible in  HSA-eligible Health Plans</vt:lpstr>
      <vt:lpstr>Most responding health insurance providers leveraged new flexibilities  to cover new chronic disease prevention services pre-deductible in  HSA-eligible Health Plans</vt:lpstr>
      <vt:lpstr>Chronic Conditions Targeted in Fully Insured Plans</vt:lpstr>
      <vt:lpstr>Chronic Conditions Targeted in Self-Insured Plans</vt:lpstr>
      <vt:lpstr>Reducing or eliminating cost-sharing for chronic disease prevention  drugs and services did not result in significant premium increases</vt:lpstr>
      <vt:lpstr>Pre-Deductible Coverage Of Additional Services To Most Likely  Improve Patient Satisfaction</vt:lpstr>
      <vt:lpstr>Employer Uptake of Pre-Deductible Coverage for Preventive Services in HSA-Eligible Health Plans </vt:lpstr>
      <vt:lpstr>PowerPoint Presentation</vt:lpstr>
      <vt:lpstr>What Happened Since 2019?</vt:lpstr>
      <vt:lpstr>PowerPoint Presentation</vt:lpstr>
      <vt:lpstr>Percentage of Employers Who Expanded Pre-Deductible Coverage in HSA-Eligible Health Plan for Preventive Services Allowed Under IRS Rule 2019-45</vt:lpstr>
      <vt:lpstr>Preventive Care Measures Covered on a Pre-Deductible Basis as a Result of IRS Notice 2019-45</vt:lpstr>
      <vt:lpstr>Cost Sharing Arrangement as a Result of IRS Rule 2019-45</vt:lpstr>
      <vt:lpstr>Additional Pre-Deductible Coverage that Employers Would Like to Add (Based on Open Ended Question)</vt:lpstr>
      <vt:lpstr>Plans to Add Pre-Deductible Preventive Coverage, Among Employers Who Have Not Added Such Coverage</vt:lpstr>
      <vt:lpstr>Expanding Access to Chronic Disease Prevention</vt:lpstr>
      <vt:lpstr>About JDRF</vt:lpstr>
      <vt:lpstr>Preventing Complications in Diabetes</vt:lpstr>
      <vt:lpstr>Looking Ahead</vt:lpstr>
      <vt:lpstr>THANK YOU  For more information on the Smarter Health Care Coalition, please visit smarterhc.org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Smarter Health Care Coalition 2022 Annual Virtual Policy Summit:  Innovations in Benefit Design for Chronic Disease Management</dc:title>
  <dc:creator>Margaret Wallace</dc:creator>
  <cp:lastModifiedBy>Margaret Wallace</cp:lastModifiedBy>
  <cp:revision>10</cp:revision>
  <dcterms:created xsi:type="dcterms:W3CDTF">2022-04-05T16:26:03Z</dcterms:created>
  <dcterms:modified xsi:type="dcterms:W3CDTF">2022-05-19T21:52:50Z</dcterms:modified>
</cp:coreProperties>
</file>